
<file path=[Content_Types].xml><?xml version="1.0" encoding="utf-8"?>
<Types xmlns="http://schemas.openxmlformats.org/package/2006/content-types">
  <Default Extension="bin" ContentType="application/vnd.openxmlformats-officedocument.oleObject"/>
  <Default Extension="png" ContentType="image/png"/>
  <Default Extension="mp3" ContentType="audio/mpe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5.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6.xml" ContentType="application/vnd.openxmlformats-officedocument.theme+xml"/>
  <Override PartName="/ppt/tags/tag2.xml" ContentType="application/vnd.openxmlformats-officedocument.presentationml.tags+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7.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8.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1.xml" ContentType="application/vnd.openxmlformats-officedocument.themeOverride+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62" r:id="rId3"/>
    <p:sldMasterId id="2147483664" r:id="rId4"/>
    <p:sldMasterId id="2147483665" r:id="rId5"/>
    <p:sldMasterId id="2147483677" r:id="rId6"/>
    <p:sldMasterId id="2147483682" r:id="rId7"/>
    <p:sldMasterId id="2147483696" r:id="rId8"/>
    <p:sldMasterId id="2147483708" r:id="rId9"/>
  </p:sldMasterIdLst>
  <p:notesMasterIdLst>
    <p:notesMasterId r:id="rId22"/>
  </p:notesMasterIdLst>
  <p:sldIdLst>
    <p:sldId id="8717" r:id="rId10"/>
    <p:sldId id="8718" r:id="rId11"/>
    <p:sldId id="8719" r:id="rId12"/>
    <p:sldId id="8721" r:id="rId13"/>
    <p:sldId id="8722" r:id="rId14"/>
    <p:sldId id="384" r:id="rId15"/>
    <p:sldId id="3232" r:id="rId16"/>
    <p:sldId id="329" r:id="rId17"/>
    <p:sldId id="331" r:id="rId18"/>
    <p:sldId id="349" r:id="rId19"/>
    <p:sldId id="383" r:id="rId20"/>
    <p:sldId id="8720"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学术型PPT（部分）" id="{7A54B0E6-9DEE-4168-A63C-10412269E3B4}">
          <p14:sldIdLst>
            <p14:sldId id="8717"/>
            <p14:sldId id="8718"/>
            <p14:sldId id="8719"/>
            <p14:sldId id="8721"/>
            <p14:sldId id="8722"/>
            <p14:sldId id="384"/>
            <p14:sldId id="3232"/>
            <p14:sldId id="329"/>
            <p14:sldId id="331"/>
            <p14:sldId id="349"/>
            <p14:sldId id="383"/>
            <p14:sldId id="8720"/>
          </p14:sldIdLst>
        </p14:section>
      </p14:sectionLst>
    </p:ext>
    <p:ext uri="{EFAFB233-063F-42B5-8137-9DF3F51BA10A}">
      <p15:sldGuideLst xmlns:p15="http://schemas.microsoft.com/office/powerpoint/2012/main">
        <p15:guide id="1" orient="horz" pos="822">
          <p15:clr>
            <a:srgbClr val="A4A3A4"/>
          </p15:clr>
        </p15:guide>
        <p15:guide id="2" pos="3840">
          <p15:clr>
            <a:srgbClr val="A4A3A4"/>
          </p15:clr>
        </p15:guide>
        <p15:guide id="3" orient="horz" pos="22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0C6E"/>
    <a:srgbClr val="882959"/>
    <a:srgbClr val="B7B7B7"/>
    <a:srgbClr val="660874"/>
    <a:srgbClr val="7038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4660"/>
  </p:normalViewPr>
  <p:slideViewPr>
    <p:cSldViewPr snapToGrid="0" showGuides="1">
      <p:cViewPr varScale="1">
        <p:scale>
          <a:sx n="119" d="100"/>
          <a:sy n="119" d="100"/>
        </p:scale>
        <p:origin x="252" y="138"/>
      </p:cViewPr>
      <p:guideLst>
        <p:guide orient="horz" pos="822"/>
        <p:guide pos="3840"/>
        <p:guide orient="horz" pos="2260"/>
      </p:guideLst>
    </p:cSldViewPr>
  </p:slideViewPr>
  <p:notesTextViewPr>
    <p:cViewPr>
      <p:scale>
        <a:sx n="1" d="1"/>
        <a:sy n="1" d="1"/>
      </p:scale>
      <p:origin x="0" y="0"/>
    </p:cViewPr>
  </p:notesTextViewPr>
  <p:sorterViewPr>
    <p:cViewPr>
      <p:scale>
        <a:sx n="60" d="100"/>
        <a:sy n="6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2.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presProps" Target="presProps.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28575" cap="rnd">
              <a:solidFill>
                <a:schemeClr val="accent6">
                  <a:lumMod val="75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lang="zh-CN" sz="700" b="0" i="0" u="none" strike="noStrike" kern="1200" baseline="0">
                    <a:solidFill>
                      <a:schemeClr val="tx1">
                        <a:lumMod val="50000"/>
                        <a:lumOff val="50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AAA</c:v>
                </c:pt>
                <c:pt idx="1">
                  <c:v>AAA</c:v>
                </c:pt>
                <c:pt idx="2">
                  <c:v>AAA</c:v>
                </c:pt>
              </c:strCache>
            </c:strRef>
          </c:cat>
          <c:val>
            <c:numRef>
              <c:f>Sheet1!$B$2:$B$4</c:f>
              <c:numCache>
                <c:formatCode>General</c:formatCode>
                <c:ptCount val="3"/>
                <c:pt idx="0">
                  <c:v>1.71</c:v>
                </c:pt>
                <c:pt idx="1">
                  <c:v>1.95</c:v>
                </c:pt>
                <c:pt idx="2">
                  <c:v>2.4700000000000002</c:v>
                </c:pt>
              </c:numCache>
            </c:numRef>
          </c:val>
          <c:smooth val="1"/>
          <c:extLst>
            <c:ext xmlns:c16="http://schemas.microsoft.com/office/drawing/2014/chart" uri="{C3380CC4-5D6E-409C-BE32-E72D297353CC}">
              <c16:uniqueId val="{00000000-B153-4C4F-A6B8-BE7786B1F980}"/>
            </c:ext>
          </c:extLst>
        </c:ser>
        <c:ser>
          <c:idx val="1"/>
          <c:order val="1"/>
          <c:tx>
            <c:strRef>
              <c:f>Sheet1!$C$1</c:f>
              <c:strCache>
                <c:ptCount val="1"/>
                <c:pt idx="0">
                  <c:v>系列 2</c:v>
                </c:pt>
              </c:strCache>
            </c:strRef>
          </c:tx>
          <c:spPr>
            <a:ln w="28575" cap="rnd">
              <a:solidFill>
                <a:srgbClr val="2C328E"/>
              </a:solidFill>
              <a:round/>
            </a:ln>
            <a:effectLst/>
          </c:spPr>
          <c:marker>
            <c:symbol val="none"/>
          </c:marker>
          <c:dLbls>
            <c:dLbl>
              <c:idx val="2"/>
              <c:delete val="1"/>
              <c:extLst>
                <c:ext xmlns:c15="http://schemas.microsoft.com/office/drawing/2012/chart" uri="{CE6537A1-D6FC-4f65-9D91-7224C49458BB}"/>
                <c:ext xmlns:c16="http://schemas.microsoft.com/office/drawing/2014/chart" uri="{C3380CC4-5D6E-409C-BE32-E72D297353CC}">
                  <c16:uniqueId val="{00000001-B153-4C4F-A6B8-BE7786B1F980}"/>
                </c:ext>
              </c:extLst>
            </c:dLbl>
            <c:spPr>
              <a:noFill/>
              <a:ln>
                <a:noFill/>
              </a:ln>
              <a:effectLst/>
            </c:spPr>
            <c:txPr>
              <a:bodyPr rot="0" spcFirstLastPara="1" vertOverflow="ellipsis" vert="horz" wrap="square" lIns="38100" tIns="19050" rIns="38100" bIns="19050" anchor="ctr" anchorCtr="1">
                <a:spAutoFit/>
              </a:bodyPr>
              <a:lstStyle/>
              <a:p>
                <a:pPr>
                  <a:defRPr lang="zh-CN" sz="700" b="0" i="0" u="none" strike="noStrike" kern="1200" baseline="0">
                    <a:solidFill>
                      <a:schemeClr val="tx1">
                        <a:lumMod val="50000"/>
                        <a:lumOff val="50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AAA</c:v>
                </c:pt>
                <c:pt idx="1">
                  <c:v>AAA</c:v>
                </c:pt>
                <c:pt idx="2">
                  <c:v>AAA</c:v>
                </c:pt>
              </c:strCache>
            </c:strRef>
          </c:cat>
          <c:val>
            <c:numRef>
              <c:f>Sheet1!$C$2:$C$4</c:f>
              <c:numCache>
                <c:formatCode>General</c:formatCode>
                <c:ptCount val="3"/>
                <c:pt idx="0">
                  <c:v>1.89</c:v>
                </c:pt>
                <c:pt idx="1">
                  <c:v>2.2599999999999998</c:v>
                </c:pt>
                <c:pt idx="2">
                  <c:v>2.7</c:v>
                </c:pt>
              </c:numCache>
            </c:numRef>
          </c:val>
          <c:smooth val="1"/>
          <c:extLst>
            <c:ext xmlns:c16="http://schemas.microsoft.com/office/drawing/2014/chart" uri="{C3380CC4-5D6E-409C-BE32-E72D297353CC}">
              <c16:uniqueId val="{00000002-B153-4C4F-A6B8-BE7786B1F980}"/>
            </c:ext>
          </c:extLst>
        </c:ser>
        <c:ser>
          <c:idx val="2"/>
          <c:order val="2"/>
          <c:tx>
            <c:strRef>
              <c:f>Sheet1!$D$1</c:f>
              <c:strCache>
                <c:ptCount val="1"/>
                <c:pt idx="0">
                  <c:v>系列 3</c:v>
                </c:pt>
              </c:strCache>
            </c:strRef>
          </c:tx>
          <c:spPr>
            <a:ln w="28575" cap="rnd">
              <a:solidFill>
                <a:srgbClr val="43A9E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lang="zh-CN" sz="700"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AAA</c:v>
                </c:pt>
                <c:pt idx="1">
                  <c:v>AAA</c:v>
                </c:pt>
                <c:pt idx="2">
                  <c:v>AAA</c:v>
                </c:pt>
              </c:strCache>
            </c:strRef>
          </c:cat>
          <c:val>
            <c:numRef>
              <c:f>Sheet1!$D$2:$D$4</c:f>
              <c:numCache>
                <c:formatCode>General</c:formatCode>
                <c:ptCount val="3"/>
                <c:pt idx="0">
                  <c:v>1.97</c:v>
                </c:pt>
                <c:pt idx="1">
                  <c:v>2.16</c:v>
                </c:pt>
                <c:pt idx="2">
                  <c:v>2.71</c:v>
                </c:pt>
              </c:numCache>
            </c:numRef>
          </c:val>
          <c:smooth val="1"/>
          <c:extLst>
            <c:ext xmlns:c16="http://schemas.microsoft.com/office/drawing/2014/chart" uri="{C3380CC4-5D6E-409C-BE32-E72D297353CC}">
              <c16:uniqueId val="{00000003-B153-4C4F-A6B8-BE7786B1F980}"/>
            </c:ext>
          </c:extLst>
        </c:ser>
        <c:dLbls>
          <c:showLegendKey val="0"/>
          <c:showVal val="0"/>
          <c:showCatName val="0"/>
          <c:showSerName val="0"/>
          <c:showPercent val="0"/>
          <c:showBubbleSize val="0"/>
        </c:dLbls>
        <c:smooth val="0"/>
        <c:axId val="1358552480"/>
        <c:axId val="1426092304"/>
      </c:lineChart>
      <c:catAx>
        <c:axId val="1358552480"/>
        <c:scaling>
          <c:orientation val="minMax"/>
        </c:scaling>
        <c:delete val="1"/>
        <c:axPos val="b"/>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crossAx val="1426092304"/>
        <c:crosses val="autoZero"/>
        <c:auto val="1"/>
        <c:lblAlgn val="ctr"/>
        <c:lblOffset val="100"/>
        <c:noMultiLvlLbl val="0"/>
      </c:catAx>
      <c:valAx>
        <c:axId val="1426092304"/>
        <c:scaling>
          <c:orientation val="minMax"/>
          <c:max val="2.8"/>
          <c:min val="1.6"/>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1358552480"/>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28575" cap="rnd">
              <a:solidFill>
                <a:schemeClr val="accent6">
                  <a:lumMod val="75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lang="zh-CN" sz="700" b="0" i="0" u="none" strike="noStrike" kern="1200" baseline="0">
                    <a:solidFill>
                      <a:schemeClr val="tx1">
                        <a:lumMod val="50000"/>
                        <a:lumOff val="50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AAA</c:v>
                </c:pt>
                <c:pt idx="1">
                  <c:v>AAA</c:v>
                </c:pt>
                <c:pt idx="2">
                  <c:v>AAA</c:v>
                </c:pt>
              </c:strCache>
            </c:strRef>
          </c:cat>
          <c:val>
            <c:numRef>
              <c:f>Sheet1!$B$2:$B$4</c:f>
              <c:numCache>
                <c:formatCode>General</c:formatCode>
                <c:ptCount val="3"/>
                <c:pt idx="0">
                  <c:v>1.63</c:v>
                </c:pt>
                <c:pt idx="1">
                  <c:v>2.0099999999999998</c:v>
                </c:pt>
                <c:pt idx="2">
                  <c:v>2.2599999999999998</c:v>
                </c:pt>
              </c:numCache>
            </c:numRef>
          </c:val>
          <c:smooth val="1"/>
          <c:extLst>
            <c:ext xmlns:c16="http://schemas.microsoft.com/office/drawing/2014/chart" uri="{C3380CC4-5D6E-409C-BE32-E72D297353CC}">
              <c16:uniqueId val="{00000000-791A-4BAC-8727-4CD0C8E8D41F}"/>
            </c:ext>
          </c:extLst>
        </c:ser>
        <c:ser>
          <c:idx val="1"/>
          <c:order val="1"/>
          <c:tx>
            <c:strRef>
              <c:f>Sheet1!$C$1</c:f>
              <c:strCache>
                <c:ptCount val="1"/>
                <c:pt idx="0">
                  <c:v>系列 2</c:v>
                </c:pt>
              </c:strCache>
            </c:strRef>
          </c:tx>
          <c:spPr>
            <a:ln w="28575" cap="rnd">
              <a:solidFill>
                <a:srgbClr val="43A9E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lang="zh-CN" sz="700" b="0" i="0" u="none" strike="noStrike" kern="1200" baseline="0">
                    <a:solidFill>
                      <a:schemeClr val="tx1">
                        <a:lumMod val="50000"/>
                        <a:lumOff val="50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AAA</c:v>
                </c:pt>
                <c:pt idx="1">
                  <c:v>AAA</c:v>
                </c:pt>
                <c:pt idx="2">
                  <c:v>AAA</c:v>
                </c:pt>
              </c:strCache>
            </c:strRef>
          </c:cat>
          <c:val>
            <c:numRef>
              <c:f>Sheet1!$C$2:$C$4</c:f>
              <c:numCache>
                <c:formatCode>General</c:formatCode>
                <c:ptCount val="3"/>
                <c:pt idx="0">
                  <c:v>1.81</c:v>
                </c:pt>
                <c:pt idx="1">
                  <c:v>2.0299999999999998</c:v>
                </c:pt>
                <c:pt idx="2">
                  <c:v>2.42</c:v>
                </c:pt>
              </c:numCache>
            </c:numRef>
          </c:val>
          <c:smooth val="1"/>
          <c:extLst>
            <c:ext xmlns:c16="http://schemas.microsoft.com/office/drawing/2014/chart" uri="{C3380CC4-5D6E-409C-BE32-E72D297353CC}">
              <c16:uniqueId val="{00000001-791A-4BAC-8727-4CD0C8E8D41F}"/>
            </c:ext>
          </c:extLst>
        </c:ser>
        <c:ser>
          <c:idx val="2"/>
          <c:order val="2"/>
          <c:tx>
            <c:strRef>
              <c:f>Sheet1!$D$1</c:f>
              <c:strCache>
                <c:ptCount val="1"/>
                <c:pt idx="0">
                  <c:v>系列 3</c:v>
                </c:pt>
              </c:strCache>
            </c:strRef>
          </c:tx>
          <c:spPr>
            <a:ln w="28575" cap="rnd">
              <a:solidFill>
                <a:srgbClr val="2C328E"/>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lang="zh-CN" sz="700"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AAA</c:v>
                </c:pt>
                <c:pt idx="1">
                  <c:v>AAA</c:v>
                </c:pt>
                <c:pt idx="2">
                  <c:v>AAA</c:v>
                </c:pt>
              </c:strCache>
            </c:strRef>
          </c:cat>
          <c:val>
            <c:numRef>
              <c:f>Sheet1!$D$2:$D$4</c:f>
              <c:numCache>
                <c:formatCode>General</c:formatCode>
                <c:ptCount val="3"/>
                <c:pt idx="0">
                  <c:v>1.93</c:v>
                </c:pt>
                <c:pt idx="1">
                  <c:v>2.27</c:v>
                </c:pt>
                <c:pt idx="2">
                  <c:v>2.79</c:v>
                </c:pt>
              </c:numCache>
            </c:numRef>
          </c:val>
          <c:smooth val="1"/>
          <c:extLst>
            <c:ext xmlns:c16="http://schemas.microsoft.com/office/drawing/2014/chart" uri="{C3380CC4-5D6E-409C-BE32-E72D297353CC}">
              <c16:uniqueId val="{00000002-791A-4BAC-8727-4CD0C8E8D41F}"/>
            </c:ext>
          </c:extLst>
        </c:ser>
        <c:dLbls>
          <c:showLegendKey val="0"/>
          <c:showVal val="0"/>
          <c:showCatName val="0"/>
          <c:showSerName val="0"/>
          <c:showPercent val="0"/>
          <c:showBubbleSize val="0"/>
        </c:dLbls>
        <c:smooth val="0"/>
        <c:axId val="1358552480"/>
        <c:axId val="1426092304"/>
      </c:lineChart>
      <c:catAx>
        <c:axId val="1358552480"/>
        <c:scaling>
          <c:orientation val="minMax"/>
        </c:scaling>
        <c:delete val="1"/>
        <c:axPos val="b"/>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crossAx val="1426092304"/>
        <c:crosses val="autoZero"/>
        <c:auto val="1"/>
        <c:lblAlgn val="ctr"/>
        <c:lblOffset val="100"/>
        <c:noMultiLvlLbl val="0"/>
      </c:catAx>
      <c:valAx>
        <c:axId val="1426092304"/>
        <c:scaling>
          <c:orientation val="minMax"/>
          <c:max val="2.8"/>
          <c:min val="1.6"/>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1358552480"/>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filled"/>
        <c:varyColors val="0"/>
        <c:ser>
          <c:idx val="0"/>
          <c:order val="0"/>
          <c:tx>
            <c:strRef>
              <c:f>Sheet1!$B$1</c:f>
              <c:strCache>
                <c:ptCount val="1"/>
                <c:pt idx="0">
                  <c:v>系列 2</c:v>
                </c:pt>
              </c:strCache>
            </c:strRef>
          </c:tx>
          <c:spPr>
            <a:solidFill>
              <a:srgbClr val="2C328E">
                <a:alpha val="10000"/>
              </a:srgbClr>
            </a:solidFill>
            <a:ln w="19050">
              <a:solidFill>
                <a:srgbClr val="2C328E"/>
              </a:solidFill>
            </a:ln>
            <a:effectLst/>
          </c:spPr>
          <c:cat>
            <c:numRef>
              <c:f>Sheet1!$A$2:$A$8</c:f>
              <c:numCache>
                <c:formatCode>yyyy/m/d</c:formatCode>
                <c:ptCount val="7"/>
                <c:pt idx="0">
                  <c:v>37261</c:v>
                </c:pt>
                <c:pt idx="1">
                  <c:v>37262</c:v>
                </c:pt>
                <c:pt idx="2">
                  <c:v>37263</c:v>
                </c:pt>
                <c:pt idx="3">
                  <c:v>37264</c:v>
                </c:pt>
                <c:pt idx="4">
                  <c:v>37265</c:v>
                </c:pt>
              </c:numCache>
            </c:numRef>
          </c:cat>
          <c:val>
            <c:numRef>
              <c:f>Sheet1!$B$2:$B$8</c:f>
              <c:numCache>
                <c:formatCode>General</c:formatCode>
                <c:ptCount val="7"/>
                <c:pt idx="0">
                  <c:v>92</c:v>
                </c:pt>
                <c:pt idx="1">
                  <c:v>83</c:v>
                </c:pt>
                <c:pt idx="2">
                  <c:v>85</c:v>
                </c:pt>
                <c:pt idx="3">
                  <c:v>86</c:v>
                </c:pt>
                <c:pt idx="4">
                  <c:v>99</c:v>
                </c:pt>
                <c:pt idx="5">
                  <c:v>90</c:v>
                </c:pt>
                <c:pt idx="6">
                  <c:v>92</c:v>
                </c:pt>
              </c:numCache>
            </c:numRef>
          </c:val>
          <c:extLst>
            <c:ext xmlns:c16="http://schemas.microsoft.com/office/drawing/2014/chart" uri="{C3380CC4-5D6E-409C-BE32-E72D297353CC}">
              <c16:uniqueId val="{00000000-FF35-456D-A2C7-5006C5338DA6}"/>
            </c:ext>
          </c:extLst>
        </c:ser>
        <c:ser>
          <c:idx val="1"/>
          <c:order val="1"/>
          <c:tx>
            <c:strRef>
              <c:f>Sheet1!$C$1</c:f>
              <c:strCache>
                <c:ptCount val="1"/>
                <c:pt idx="0">
                  <c:v>系列 12</c:v>
                </c:pt>
              </c:strCache>
            </c:strRef>
          </c:tx>
          <c:spPr>
            <a:solidFill>
              <a:srgbClr val="43A9E1">
                <a:alpha val="10000"/>
              </a:srgbClr>
            </a:solidFill>
            <a:ln w="19050">
              <a:solidFill>
                <a:srgbClr val="43A9E1"/>
              </a:solidFill>
            </a:ln>
            <a:effectLst/>
          </c:spPr>
          <c:cat>
            <c:numRef>
              <c:f>Sheet1!$A$2:$A$8</c:f>
              <c:numCache>
                <c:formatCode>yyyy/m/d</c:formatCode>
                <c:ptCount val="7"/>
                <c:pt idx="0">
                  <c:v>37261</c:v>
                </c:pt>
                <c:pt idx="1">
                  <c:v>37262</c:v>
                </c:pt>
                <c:pt idx="2">
                  <c:v>37263</c:v>
                </c:pt>
                <c:pt idx="3">
                  <c:v>37264</c:v>
                </c:pt>
                <c:pt idx="4">
                  <c:v>37265</c:v>
                </c:pt>
              </c:numCache>
            </c:numRef>
          </c:cat>
          <c:val>
            <c:numRef>
              <c:f>Sheet1!$C$2:$C$8</c:f>
              <c:numCache>
                <c:formatCode>General</c:formatCode>
                <c:ptCount val="7"/>
                <c:pt idx="0">
                  <c:v>81</c:v>
                </c:pt>
                <c:pt idx="1">
                  <c:v>80</c:v>
                </c:pt>
                <c:pt idx="2">
                  <c:v>83</c:v>
                </c:pt>
                <c:pt idx="3">
                  <c:v>80</c:v>
                </c:pt>
                <c:pt idx="4">
                  <c:v>81</c:v>
                </c:pt>
                <c:pt idx="5">
                  <c:v>78</c:v>
                </c:pt>
                <c:pt idx="6">
                  <c:v>79</c:v>
                </c:pt>
              </c:numCache>
            </c:numRef>
          </c:val>
          <c:extLst>
            <c:ext xmlns:c16="http://schemas.microsoft.com/office/drawing/2014/chart" uri="{C3380CC4-5D6E-409C-BE32-E72D297353CC}">
              <c16:uniqueId val="{00000001-FF35-456D-A2C7-5006C5338DA6}"/>
            </c:ext>
          </c:extLst>
        </c:ser>
        <c:dLbls>
          <c:showLegendKey val="0"/>
          <c:showVal val="0"/>
          <c:showCatName val="0"/>
          <c:showSerName val="0"/>
          <c:showPercent val="0"/>
          <c:showBubbleSize val="0"/>
        </c:dLbls>
        <c:axId val="765629232"/>
        <c:axId val="1223408576"/>
      </c:radarChart>
      <c:catAx>
        <c:axId val="765629232"/>
        <c:scaling>
          <c:orientation val="minMax"/>
        </c:scaling>
        <c:delete val="1"/>
        <c:axPos val="b"/>
        <c:majorGridlines>
          <c:spPr>
            <a:ln w="9525" cap="flat" cmpd="sng" algn="ctr">
              <a:solidFill>
                <a:schemeClr val="tx1">
                  <a:lumMod val="15000"/>
                  <a:lumOff val="85000"/>
                </a:schemeClr>
              </a:solidFill>
              <a:round/>
            </a:ln>
            <a:effectLst/>
          </c:spPr>
        </c:majorGridlines>
        <c:numFmt formatCode="yyyy/m/d" sourceLinked="1"/>
        <c:majorTickMark val="none"/>
        <c:minorTickMark val="none"/>
        <c:tickLblPos val="nextTo"/>
        <c:crossAx val="1223408576"/>
        <c:crosses val="autoZero"/>
        <c:auto val="1"/>
        <c:lblAlgn val="ctr"/>
        <c:lblOffset val="100"/>
        <c:noMultiLvlLbl val="0"/>
      </c:catAx>
      <c:valAx>
        <c:axId val="12234085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800" b="0" i="0" u="none" strike="noStrike" kern="1200" baseline="0">
                <a:solidFill>
                  <a:schemeClr val="tx1">
                    <a:lumMod val="50000"/>
                    <a:lumOff val="50000"/>
                  </a:schemeClr>
                </a:solidFill>
                <a:latin typeface="+mn-lt"/>
                <a:ea typeface="+mn-ea"/>
                <a:cs typeface="+mn-cs"/>
              </a:defRPr>
            </a:pPr>
            <a:endParaRPr lang="zh-CN"/>
          </a:p>
        </c:txPr>
        <c:crossAx val="765629232"/>
        <c:crosses val="autoZero"/>
        <c:crossBetween val="between"/>
        <c:majorUnit val="20"/>
      </c:valAx>
      <c:spPr>
        <a:solidFill>
          <a:schemeClr val="bg1"/>
        </a:solid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4964526358347"/>
          <c:y val="7.1515564227812606E-2"/>
          <c:w val="0.80234086870806098"/>
          <c:h val="0.73177058096847003"/>
        </c:manualLayout>
      </c:layout>
      <c:barChart>
        <c:barDir val="col"/>
        <c:grouping val="clustered"/>
        <c:varyColors val="0"/>
        <c:ser>
          <c:idx val="0"/>
          <c:order val="0"/>
          <c:tx>
            <c:strRef>
              <c:f>Sheet1!$B$1</c:f>
              <c:strCache>
                <c:ptCount val="1"/>
                <c:pt idx="0">
                  <c:v>数量</c:v>
                </c:pt>
              </c:strCache>
            </c:strRef>
          </c:tx>
          <c:spPr>
            <a:gradFill flip="none" rotWithShape="1">
              <a:gsLst>
                <a:gs pos="0">
                  <a:srgbClr val="C89800"/>
                </a:gs>
                <a:gs pos="100000">
                  <a:srgbClr val="C89800">
                    <a:alpha val="0"/>
                  </a:srgbClr>
                </a:gs>
              </a:gsLst>
              <a:lin ang="5400000" scaled="1"/>
              <a:tileRect/>
            </a:gradFill>
            <a:ln>
              <a:noFill/>
            </a:ln>
            <a:effectLst/>
          </c:spPr>
          <c:invertIfNegative val="0"/>
          <c:dPt>
            <c:idx val="0"/>
            <c:invertIfNegative val="0"/>
            <c:bubble3D val="0"/>
            <c:spPr>
              <a:gradFill flip="none" rotWithShape="1">
                <a:gsLst>
                  <a:gs pos="0">
                    <a:srgbClr val="703881"/>
                  </a:gs>
                  <a:gs pos="100000">
                    <a:srgbClr val="703881">
                      <a:alpha val="0"/>
                    </a:srgbClr>
                  </a:gs>
                </a:gsLst>
                <a:lin ang="5400000" scaled="1"/>
                <a:tileRect/>
              </a:gradFill>
              <a:ln>
                <a:noFill/>
              </a:ln>
              <a:effectLst/>
            </c:spPr>
            <c:extLst>
              <c:ext xmlns:c16="http://schemas.microsoft.com/office/drawing/2014/chart" uri="{C3380CC4-5D6E-409C-BE32-E72D297353CC}">
                <c16:uniqueId val="{00000001-D1FF-4C93-BDCE-7E847FFA34FE}"/>
              </c:ext>
            </c:extLst>
          </c:dPt>
          <c:dPt>
            <c:idx val="1"/>
            <c:invertIfNegative val="0"/>
            <c:bubble3D val="0"/>
            <c:spPr>
              <a:gradFill flip="none" rotWithShape="1">
                <a:gsLst>
                  <a:gs pos="0">
                    <a:srgbClr val="9C50B4"/>
                  </a:gs>
                  <a:gs pos="100000">
                    <a:srgbClr val="9C50B4">
                      <a:alpha val="0"/>
                    </a:srgbClr>
                  </a:gs>
                </a:gsLst>
                <a:lin ang="5400000" scaled="1"/>
                <a:tileRect/>
              </a:gradFill>
              <a:ln>
                <a:noFill/>
              </a:ln>
              <a:effectLst/>
            </c:spPr>
            <c:extLst>
              <c:ext xmlns:c16="http://schemas.microsoft.com/office/drawing/2014/chart" uri="{C3380CC4-5D6E-409C-BE32-E72D297353CC}">
                <c16:uniqueId val="{00000003-D1FF-4C93-BDCE-7E847FFA34FE}"/>
              </c:ext>
            </c:extLst>
          </c:dPt>
          <c:dPt>
            <c:idx val="2"/>
            <c:invertIfNegative val="0"/>
            <c:bubble3D val="0"/>
            <c:spPr>
              <a:gradFill flip="none" rotWithShape="1">
                <a:gsLst>
                  <a:gs pos="0">
                    <a:srgbClr val="C293D1"/>
                  </a:gs>
                  <a:gs pos="100000">
                    <a:srgbClr val="C293D1">
                      <a:alpha val="0"/>
                    </a:srgbClr>
                  </a:gs>
                </a:gsLst>
                <a:lin ang="5400000" scaled="1"/>
                <a:tileRect/>
              </a:gradFill>
              <a:ln>
                <a:noFill/>
              </a:ln>
              <a:effectLst/>
            </c:spPr>
            <c:extLst>
              <c:ext xmlns:c16="http://schemas.microsoft.com/office/drawing/2014/chart" uri="{C3380CC4-5D6E-409C-BE32-E72D297353CC}">
                <c16:uniqueId val="{00000005-D1FF-4C93-BDCE-7E847FFA34FE}"/>
              </c:ext>
            </c:extLst>
          </c:dPt>
          <c:dLbls>
            <c:spPr>
              <a:noFill/>
              <a:ln>
                <a:noFill/>
              </a:ln>
              <a:effectLst/>
            </c:spPr>
            <c:txPr>
              <a:bodyPr rot="0" spcFirstLastPara="1" vertOverflow="ellipsis" vert="horz" wrap="square" lIns="38100" tIns="19050" rIns="38100" bIns="19050" anchor="ctr" anchorCtr="1">
                <a:spAutoFit/>
              </a:bodyPr>
              <a:lstStyle/>
              <a:p>
                <a:pPr>
                  <a:defRPr lang="zh-CN" sz="1195" b="1" i="0" u="none" strike="noStrike" kern="1200" baseline="0">
                    <a:solidFill>
                      <a:schemeClr val="tx1">
                        <a:lumMod val="75000"/>
                        <a:lumOff val="25000"/>
                      </a:schemeClr>
                    </a:solidFill>
                    <a:latin typeface="微软雅黑" panose="020B0503020204020204" charset="-122"/>
                    <a:ea typeface="微软雅黑" panose="020B0503020204020204" charset="-122"/>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L1</c:v>
                </c:pt>
                <c:pt idx="1">
                  <c:v>L2</c:v>
                </c:pt>
                <c:pt idx="2">
                  <c:v>L3</c:v>
                </c:pt>
              </c:strCache>
            </c:strRef>
          </c:cat>
          <c:val>
            <c:numRef>
              <c:f>Sheet1!$B$2:$B$4</c:f>
              <c:numCache>
                <c:formatCode>General</c:formatCode>
                <c:ptCount val="3"/>
                <c:pt idx="0">
                  <c:v>55</c:v>
                </c:pt>
                <c:pt idx="1">
                  <c:v>34</c:v>
                </c:pt>
                <c:pt idx="2">
                  <c:v>20</c:v>
                </c:pt>
              </c:numCache>
            </c:numRef>
          </c:val>
          <c:extLst>
            <c:ext xmlns:c16="http://schemas.microsoft.com/office/drawing/2014/chart" uri="{C3380CC4-5D6E-409C-BE32-E72D297353CC}">
              <c16:uniqueId val="{00000006-D1FF-4C93-BDCE-7E847FFA34FE}"/>
            </c:ext>
          </c:extLst>
        </c:ser>
        <c:dLbls>
          <c:showLegendKey val="0"/>
          <c:showVal val="0"/>
          <c:showCatName val="0"/>
          <c:showSerName val="0"/>
          <c:showPercent val="0"/>
          <c:showBubbleSize val="0"/>
        </c:dLbls>
        <c:gapWidth val="80"/>
        <c:axId val="858638264"/>
        <c:axId val="858639248"/>
      </c:barChart>
      <c:catAx>
        <c:axId val="8586382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75000"/>
                    <a:lumOff val="25000"/>
                  </a:schemeClr>
                </a:solidFill>
                <a:latin typeface="微软雅黑" panose="020B0503020204020204" charset="-122"/>
                <a:ea typeface="微软雅黑" panose="020B0503020204020204" charset="-122"/>
                <a:cs typeface="+mn-cs"/>
              </a:defRPr>
            </a:pPr>
            <a:endParaRPr lang="zh-CN"/>
          </a:p>
        </c:txPr>
        <c:crossAx val="858639248"/>
        <c:crosses val="autoZero"/>
        <c:auto val="1"/>
        <c:lblAlgn val="ctr"/>
        <c:lblOffset val="100"/>
        <c:noMultiLvlLbl val="0"/>
      </c:catAx>
      <c:valAx>
        <c:axId val="8586392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微软雅黑" panose="020B0503020204020204" charset="-122"/>
                <a:ea typeface="微软雅黑" panose="020B0503020204020204" charset="-122"/>
                <a:cs typeface="+mn-cs"/>
              </a:defRPr>
            </a:pPr>
            <a:endParaRPr lang="zh-CN"/>
          </a:p>
        </c:txPr>
        <c:crossAx val="858638264"/>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C0F95B-A574-4407-94FF-B32474249F17}" type="datetimeFigureOut">
              <a:rPr lang="zh-CN" altLang="en-US" smtClean="0"/>
              <a:t>2022/11/1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5540DF-3E34-4DB8-9761-D0AD0DBB6A5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水生态损害严重</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水生态损害严重</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B934402-CB8C-41F1-BDC5-74387F1A30ED}" type="datetimeFigureOut">
              <a:rPr lang="zh-CN" altLang="en-US" smtClean="0"/>
              <a:t>2022/11/1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8929A7-BED7-489C-BC02-D20B9FB58884}"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B934402-CB8C-41F1-BDC5-74387F1A30ED}" type="datetimeFigureOut">
              <a:rPr lang="zh-CN" altLang="en-US" smtClean="0"/>
              <a:t>2022/11/1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8929A7-BED7-489C-BC02-D20B9FB5888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B934402-CB8C-41F1-BDC5-74387F1A30ED}" type="datetimeFigureOut">
              <a:rPr lang="zh-CN" altLang="en-US" smtClean="0"/>
              <a:t>2022/11/1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8929A7-BED7-489C-BC02-D20B9FB5888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37191B6-500B-495E-B96E-AADB1DE28F48}" type="datetimeFigureOut">
              <a:rPr kumimoji="0" lang="zh-CN" altLang="en-US" sz="1200" b="0" i="0" u="none" strike="noStrike" kern="1200" cap="none" spc="0" normalizeH="0" baseline="0" noProof="0" smtClean="0">
                <a:ln>
                  <a:noFill/>
                </a:ln>
                <a:solidFill>
                  <a:prstClr val="black">
                    <a:tint val="75000"/>
                  </a:prstClr>
                </a:solidFill>
                <a:effectLst/>
                <a:uLnTx/>
                <a:uFillTx/>
                <a:latin typeface="HelveticaExt-Normal"/>
                <a:ea typeface="OPPOSans B"/>
                <a:cs typeface="+mn-cs"/>
              </a:rPr>
              <a:t>2022/11/1</a:t>
            </a:fld>
            <a:endParaRPr kumimoji="0" lang="zh-CN" altLang="en-US" sz="1200" b="0" i="0" u="none" strike="noStrike" kern="1200" cap="none" spc="0" normalizeH="0" baseline="0" noProof="0">
              <a:ln>
                <a:noFill/>
              </a:ln>
              <a:solidFill>
                <a:prstClr val="black">
                  <a:tint val="75000"/>
                </a:prstClr>
              </a:solidFill>
              <a:effectLst/>
              <a:uLnTx/>
              <a:uFillTx/>
              <a:latin typeface="HelveticaExt-Normal"/>
              <a:ea typeface="OPPOSans B"/>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HelveticaExt-Normal"/>
              <a:ea typeface="OPPOSans B"/>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0B40448-CB91-4359-B9D1-FC906A1442F7}" type="slidenum">
              <a:rPr kumimoji="0" lang="zh-CN" altLang="en-US" sz="1200" b="0" i="0" u="none" strike="noStrike" kern="1200" cap="none" spc="0" normalizeH="0" baseline="0" noProof="0" smtClean="0">
                <a:ln>
                  <a:noFill/>
                </a:ln>
                <a:solidFill>
                  <a:prstClr val="black">
                    <a:tint val="75000"/>
                  </a:prstClr>
                </a:solidFill>
                <a:effectLst/>
                <a:uLnTx/>
                <a:uFillTx/>
                <a:latin typeface="HelveticaExt-Normal"/>
                <a:ea typeface="OPPOSans B"/>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HelveticaExt-Normal"/>
              <a:ea typeface="OPPOSans B"/>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904DB1EA-3FAC-41CE-A40B-EE2C07A60573}" type="datetimeFigureOut">
              <a:rPr kumimoji="0" lang="zh-CN" altLang="en-US" sz="1200" b="0" i="0" u="none" strike="noStrike" kern="1200" cap="none" spc="0" normalizeH="0" baseline="0" noProof="0" smtClean="0">
                <a:ln>
                  <a:noFill/>
                </a:ln>
                <a:solidFill>
                  <a:prstClr val="black">
                    <a:tint val="75000"/>
                  </a:prstClr>
                </a:solidFill>
                <a:effectLst/>
                <a:uLnTx/>
                <a:uFillTx/>
                <a:latin typeface="HelveticaExt-Normal"/>
                <a:ea typeface="OPPOSans B"/>
                <a:cs typeface="+mn-cs"/>
              </a:rPr>
              <a:t>2022/11/1</a:t>
            </a:fld>
            <a:endParaRPr kumimoji="0" lang="zh-CN" altLang="en-US" sz="1200" b="0" i="0" u="none" strike="noStrike" kern="1200" cap="none" spc="0" normalizeH="0" baseline="0" noProof="0">
              <a:ln>
                <a:noFill/>
              </a:ln>
              <a:solidFill>
                <a:prstClr val="black">
                  <a:tint val="75000"/>
                </a:prstClr>
              </a:solidFill>
              <a:effectLst/>
              <a:uLnTx/>
              <a:uFillTx/>
              <a:latin typeface="HelveticaExt-Normal"/>
              <a:ea typeface="OPPOSans B"/>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HelveticaExt-Normal"/>
              <a:ea typeface="OPPOSans B"/>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kumimoji="0" lang="zh-CN" altLang="en-US" sz="1200" b="0" i="0" u="none" strike="noStrike" kern="1200" cap="none" spc="0" normalizeH="0" baseline="0" noProof="0" smtClean="0">
                <a:ln>
                  <a:noFill/>
                </a:ln>
                <a:solidFill>
                  <a:prstClr val="black">
                    <a:tint val="75000"/>
                  </a:prstClr>
                </a:solidFill>
                <a:effectLst/>
                <a:uLnTx/>
                <a:uFillTx/>
                <a:latin typeface="HelveticaExt-Normal"/>
                <a:ea typeface="OPPOSans B"/>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HelveticaExt-Normal"/>
              <a:ea typeface="OPPOSans B"/>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4411141-F9CE-4DDB-B1B9-34F5B3B4FD7F}" type="datetimeFigureOut">
              <a:rPr lang="zh-CN" altLang="en-US" smtClean="0"/>
              <a:t>2022/11/1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6B51C8D-DA07-4D55-AE0E-1B6D59914AB5}"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4411141-F9CE-4DDB-B1B9-34F5B3B4FD7F}" type="datetimeFigureOut">
              <a:rPr lang="zh-CN" altLang="en-US" smtClean="0"/>
              <a:t>2022/11/1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6B51C8D-DA07-4D55-AE0E-1B6D59914AB5}"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04411141-F9CE-4DDB-B1B9-34F5B3B4FD7F}" type="datetimeFigureOut">
              <a:rPr lang="zh-CN" altLang="en-US" smtClean="0"/>
              <a:t>2022/11/1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6B51C8D-DA07-4D55-AE0E-1B6D59914AB5}"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04411141-F9CE-4DDB-B1B9-34F5B3B4FD7F}" type="datetimeFigureOut">
              <a:rPr lang="zh-CN" altLang="en-US" smtClean="0"/>
              <a:t>2022/11/1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6B51C8D-DA07-4D55-AE0E-1B6D59914AB5}"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04411141-F9CE-4DDB-B1B9-34F5B3B4FD7F}" type="datetimeFigureOut">
              <a:rPr lang="zh-CN" altLang="en-US" smtClean="0"/>
              <a:t>2022/11/1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6B51C8D-DA07-4D55-AE0E-1B6D59914AB5}"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4411141-F9CE-4DDB-B1B9-34F5B3B4FD7F}" type="datetimeFigureOut">
              <a:rPr lang="zh-CN" altLang="en-US" smtClean="0"/>
              <a:t>2022/11/1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6B51C8D-DA07-4D55-AE0E-1B6D59914AB5}"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B934402-CB8C-41F1-BDC5-74387F1A30ED}" type="datetimeFigureOut">
              <a:rPr lang="zh-CN" altLang="en-US" smtClean="0"/>
              <a:t>2022/11/1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8929A7-BED7-489C-BC02-D20B9FB5888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4411141-F9CE-4DDB-B1B9-34F5B3B4FD7F}" type="datetimeFigureOut">
              <a:rPr lang="zh-CN" altLang="en-US" smtClean="0"/>
              <a:t>2022/11/1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6B51C8D-DA07-4D55-AE0E-1B6D59914AB5}"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4411141-F9CE-4DDB-B1B9-34F5B3B4FD7F}" type="datetimeFigureOut">
              <a:rPr lang="zh-CN" altLang="en-US" smtClean="0"/>
              <a:t>2022/11/1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6B51C8D-DA07-4D55-AE0E-1B6D59914AB5}"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4411141-F9CE-4DDB-B1B9-34F5B3B4FD7F}" type="datetimeFigureOut">
              <a:rPr lang="zh-CN" altLang="en-US" smtClean="0"/>
              <a:t>2022/11/1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6B51C8D-DA07-4D55-AE0E-1B6D59914AB5}"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4411141-F9CE-4DDB-B1B9-34F5B3B4FD7F}" type="datetimeFigureOut">
              <a:rPr lang="zh-CN" altLang="en-US" smtClean="0"/>
              <a:t>2022/11/1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6B51C8D-DA07-4D55-AE0E-1B6D59914AB5}"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4411141-F9CE-4DDB-B1B9-34F5B3B4FD7F}" type="datetimeFigureOut">
              <a:rPr lang="zh-CN" altLang="en-US" smtClean="0"/>
              <a:t>2022/11/1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6B51C8D-DA07-4D55-AE0E-1B6D59914AB5}"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1_节标题">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0007" y="365125"/>
            <a:ext cx="340518" cy="96707"/>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矩形 2"/>
          <p:cNvSpPr/>
          <p:nvPr userDrawn="1"/>
        </p:nvSpPr>
        <p:spPr>
          <a:xfrm>
            <a:off x="0" y="1"/>
            <a:ext cx="12192000" cy="6858000"/>
          </a:xfrm>
          <a:prstGeom prst="rect">
            <a:avLst/>
          </a:prstGeom>
          <a:solidFill>
            <a:srgbClr val="007A65"/>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6" name="图片 5"/>
          <p:cNvPicPr>
            <a:picLocks noChangeAspect="1"/>
          </p:cNvPicPr>
          <p:nvPr/>
        </p:nvPicPr>
        <p:blipFill rotWithShape="1">
          <a:blip r:embed="rId2">
            <a:clrChange>
              <a:clrFrom>
                <a:srgbClr val="006258"/>
              </a:clrFrom>
              <a:clrTo>
                <a:srgbClr val="006258">
                  <a:alpha val="0"/>
                </a:srgbClr>
              </a:clrTo>
            </a:clrChange>
          </a:blip>
          <a:srcRect l="2850" t="21726" r="88400" b="14400"/>
          <a:stretch>
            <a:fillRect/>
          </a:stretch>
        </p:blipFill>
        <p:spPr>
          <a:xfrm>
            <a:off x="347472" y="165556"/>
            <a:ext cx="1066800" cy="486716"/>
          </a:xfrm>
          <a:prstGeom prst="rect">
            <a:avLst/>
          </a:prstGeom>
          <a:ln>
            <a:noFill/>
          </a:ln>
          <a:effectLst/>
        </p:spPr>
      </p:pic>
      <p:sp>
        <p:nvSpPr>
          <p:cNvPr id="10" name="文本框 9"/>
          <p:cNvSpPr txBox="1"/>
          <p:nvPr/>
        </p:nvSpPr>
        <p:spPr>
          <a:xfrm>
            <a:off x="1580741" y="252464"/>
            <a:ext cx="3253755" cy="256803"/>
          </a:xfrm>
          <a:custGeom>
            <a:avLst/>
            <a:gdLst/>
            <a:ahLst/>
            <a:cxnLst/>
            <a:rect l="l" t="t" r="r" b="b"/>
            <a:pathLst>
              <a:path w="3253755" h="256803">
                <a:moveTo>
                  <a:pt x="1471492" y="205550"/>
                </a:moveTo>
                <a:cubicBezTo>
                  <a:pt x="1472391" y="205550"/>
                  <a:pt x="1470323" y="205730"/>
                  <a:pt x="1465288" y="206090"/>
                </a:cubicBezTo>
                <a:lnTo>
                  <a:pt x="1468990" y="205667"/>
                </a:lnTo>
                <a:close/>
                <a:moveTo>
                  <a:pt x="1712380" y="173720"/>
                </a:moveTo>
                <a:lnTo>
                  <a:pt x="1712380" y="187747"/>
                </a:lnTo>
                <a:lnTo>
                  <a:pt x="1834307" y="187747"/>
                </a:lnTo>
                <a:lnTo>
                  <a:pt x="1834307" y="173720"/>
                </a:lnTo>
                <a:close/>
                <a:moveTo>
                  <a:pt x="2913869" y="154298"/>
                </a:moveTo>
                <a:lnTo>
                  <a:pt x="2913869" y="175878"/>
                </a:lnTo>
                <a:lnTo>
                  <a:pt x="2936528" y="175878"/>
                </a:lnTo>
                <a:lnTo>
                  <a:pt x="2936528" y="154298"/>
                </a:lnTo>
                <a:close/>
                <a:moveTo>
                  <a:pt x="2858840" y="154298"/>
                </a:moveTo>
                <a:lnTo>
                  <a:pt x="2858840" y="175878"/>
                </a:lnTo>
                <a:lnTo>
                  <a:pt x="2881499" y="175878"/>
                </a:lnTo>
                <a:lnTo>
                  <a:pt x="2881499" y="154298"/>
                </a:lnTo>
                <a:close/>
                <a:moveTo>
                  <a:pt x="3171751" y="146745"/>
                </a:moveTo>
                <a:lnTo>
                  <a:pt x="3207358" y="146745"/>
                </a:lnTo>
                <a:lnTo>
                  <a:pt x="3207358" y="158614"/>
                </a:lnTo>
                <a:lnTo>
                  <a:pt x="3253755" y="158614"/>
                </a:lnTo>
                <a:lnTo>
                  <a:pt x="3253755" y="189905"/>
                </a:lnTo>
                <a:lnTo>
                  <a:pt x="3207358" y="189905"/>
                </a:lnTo>
                <a:lnTo>
                  <a:pt x="3207358" y="211485"/>
                </a:lnTo>
                <a:cubicBezTo>
                  <a:pt x="3207358" y="236662"/>
                  <a:pt x="3192971" y="249969"/>
                  <a:pt x="3164198" y="251408"/>
                </a:cubicBezTo>
                <a:cubicBezTo>
                  <a:pt x="3150530" y="251408"/>
                  <a:pt x="3136503" y="251408"/>
                  <a:pt x="3122117" y="251408"/>
                </a:cubicBezTo>
                <a:cubicBezTo>
                  <a:pt x="3119239" y="238460"/>
                  <a:pt x="3116002" y="227670"/>
                  <a:pt x="3112406" y="219038"/>
                </a:cubicBezTo>
                <a:cubicBezTo>
                  <a:pt x="3114564" y="219038"/>
                  <a:pt x="3117081" y="219398"/>
                  <a:pt x="3119959" y="220117"/>
                </a:cubicBezTo>
                <a:cubicBezTo>
                  <a:pt x="3134345" y="220836"/>
                  <a:pt x="3144776" y="221196"/>
                  <a:pt x="3151250" y="221196"/>
                </a:cubicBezTo>
                <a:cubicBezTo>
                  <a:pt x="3164917" y="221196"/>
                  <a:pt x="3171751" y="214722"/>
                  <a:pt x="3171751" y="201774"/>
                </a:cubicBezTo>
                <a:lnTo>
                  <a:pt x="3171751" y="189905"/>
                </a:lnTo>
                <a:lnTo>
                  <a:pt x="3078957" y="189905"/>
                </a:lnTo>
                <a:cubicBezTo>
                  <a:pt x="3080395" y="191344"/>
                  <a:pt x="3082913" y="193502"/>
                  <a:pt x="3086510" y="196379"/>
                </a:cubicBezTo>
                <a:cubicBezTo>
                  <a:pt x="3089387" y="198537"/>
                  <a:pt x="3094782" y="203213"/>
                  <a:pt x="3102695" y="210406"/>
                </a:cubicBezTo>
                <a:lnTo>
                  <a:pt x="3081115" y="231986"/>
                </a:lnTo>
                <a:cubicBezTo>
                  <a:pt x="3068886" y="221915"/>
                  <a:pt x="3056297" y="210406"/>
                  <a:pt x="3043349" y="197458"/>
                </a:cubicBezTo>
                <a:lnTo>
                  <a:pt x="3050902" y="189905"/>
                </a:lnTo>
                <a:lnTo>
                  <a:pt x="2998031" y="189905"/>
                </a:lnTo>
                <a:lnTo>
                  <a:pt x="2998031" y="158614"/>
                </a:lnTo>
                <a:lnTo>
                  <a:pt x="3171751" y="158614"/>
                </a:lnTo>
                <a:close/>
                <a:moveTo>
                  <a:pt x="1432918" y="144587"/>
                </a:moveTo>
                <a:cubicBezTo>
                  <a:pt x="1419969" y="158973"/>
                  <a:pt x="1406302" y="171562"/>
                  <a:pt x="1391915" y="182352"/>
                </a:cubicBezTo>
                <a:cubicBezTo>
                  <a:pt x="1391915" y="182352"/>
                  <a:pt x="1404144" y="181633"/>
                  <a:pt x="1428601" y="180194"/>
                </a:cubicBezTo>
                <a:lnTo>
                  <a:pt x="1428601" y="160772"/>
                </a:lnTo>
                <a:lnTo>
                  <a:pt x="1452340" y="144587"/>
                </a:lnTo>
                <a:close/>
                <a:moveTo>
                  <a:pt x="1712380" y="138113"/>
                </a:moveTo>
                <a:lnTo>
                  <a:pt x="1712380" y="152140"/>
                </a:lnTo>
                <a:lnTo>
                  <a:pt x="1834307" y="152140"/>
                </a:lnTo>
                <a:lnTo>
                  <a:pt x="1834307" y="138113"/>
                </a:lnTo>
                <a:close/>
                <a:moveTo>
                  <a:pt x="1676772" y="113296"/>
                </a:moveTo>
                <a:lnTo>
                  <a:pt x="1870993" y="113296"/>
                </a:lnTo>
                <a:lnTo>
                  <a:pt x="1870993" y="215801"/>
                </a:lnTo>
                <a:cubicBezTo>
                  <a:pt x="1870993" y="236662"/>
                  <a:pt x="1860563" y="248171"/>
                  <a:pt x="1839702" y="250329"/>
                </a:cubicBezTo>
                <a:cubicBezTo>
                  <a:pt x="1824596" y="251768"/>
                  <a:pt x="1809490" y="252487"/>
                  <a:pt x="1794384" y="252487"/>
                </a:cubicBezTo>
                <a:cubicBezTo>
                  <a:pt x="1792945" y="247452"/>
                  <a:pt x="1790787" y="239899"/>
                  <a:pt x="1787910" y="229828"/>
                </a:cubicBezTo>
                <a:cubicBezTo>
                  <a:pt x="1787191" y="226951"/>
                  <a:pt x="1786471" y="224793"/>
                  <a:pt x="1785752" y="223354"/>
                </a:cubicBezTo>
                <a:cubicBezTo>
                  <a:pt x="1798700" y="224073"/>
                  <a:pt x="1810209" y="224433"/>
                  <a:pt x="1820280" y="224433"/>
                </a:cubicBezTo>
                <a:cubicBezTo>
                  <a:pt x="1829631" y="224433"/>
                  <a:pt x="1834307" y="219398"/>
                  <a:pt x="1834307" y="209327"/>
                </a:cubicBezTo>
                <a:lnTo>
                  <a:pt x="1712380" y="209327"/>
                </a:lnTo>
                <a:lnTo>
                  <a:pt x="1712380" y="252487"/>
                </a:lnTo>
                <a:lnTo>
                  <a:pt x="1676772" y="252487"/>
                </a:lnTo>
                <a:close/>
                <a:moveTo>
                  <a:pt x="2913869" y="107901"/>
                </a:moveTo>
                <a:lnTo>
                  <a:pt x="2913869" y="130560"/>
                </a:lnTo>
                <a:lnTo>
                  <a:pt x="2936528" y="130560"/>
                </a:lnTo>
                <a:lnTo>
                  <a:pt x="2936528" y="107901"/>
                </a:lnTo>
                <a:close/>
                <a:moveTo>
                  <a:pt x="2858840" y="107901"/>
                </a:moveTo>
                <a:lnTo>
                  <a:pt x="2858840" y="130560"/>
                </a:lnTo>
                <a:lnTo>
                  <a:pt x="2881499" y="130560"/>
                </a:lnTo>
                <a:lnTo>
                  <a:pt x="2881499" y="107901"/>
                </a:lnTo>
                <a:close/>
                <a:moveTo>
                  <a:pt x="596689" y="98190"/>
                </a:moveTo>
                <a:lnTo>
                  <a:pt x="741276" y="98190"/>
                </a:lnTo>
                <a:lnTo>
                  <a:pt x="741276" y="129481"/>
                </a:lnTo>
                <a:lnTo>
                  <a:pt x="697037" y="158614"/>
                </a:lnTo>
                <a:lnTo>
                  <a:pt x="791989" y="158614"/>
                </a:lnTo>
                <a:lnTo>
                  <a:pt x="791989" y="189905"/>
                </a:lnTo>
                <a:lnTo>
                  <a:pt x="692721" y="189905"/>
                </a:lnTo>
                <a:lnTo>
                  <a:pt x="692721" y="216880"/>
                </a:lnTo>
                <a:cubicBezTo>
                  <a:pt x="692721" y="239179"/>
                  <a:pt x="680852" y="250689"/>
                  <a:pt x="657114" y="251408"/>
                </a:cubicBezTo>
                <a:cubicBezTo>
                  <a:pt x="640569" y="252127"/>
                  <a:pt x="625103" y="252487"/>
                  <a:pt x="610716" y="252487"/>
                </a:cubicBezTo>
                <a:cubicBezTo>
                  <a:pt x="608558" y="240258"/>
                  <a:pt x="605681" y="229468"/>
                  <a:pt x="602084" y="220117"/>
                </a:cubicBezTo>
                <a:cubicBezTo>
                  <a:pt x="615032" y="220836"/>
                  <a:pt x="626901" y="221196"/>
                  <a:pt x="637692" y="221196"/>
                </a:cubicBezTo>
                <a:cubicBezTo>
                  <a:pt x="649920" y="221196"/>
                  <a:pt x="656035" y="216161"/>
                  <a:pt x="656035" y="206090"/>
                </a:cubicBezTo>
                <a:lnTo>
                  <a:pt x="656035" y="189905"/>
                </a:lnTo>
                <a:lnTo>
                  <a:pt x="543818" y="189905"/>
                </a:lnTo>
                <a:lnTo>
                  <a:pt x="543818" y="158614"/>
                </a:lnTo>
                <a:lnTo>
                  <a:pt x="656035" y="158614"/>
                </a:lnTo>
                <a:lnTo>
                  <a:pt x="656035" y="152140"/>
                </a:lnTo>
                <a:lnTo>
                  <a:pt x="690563" y="129481"/>
                </a:lnTo>
                <a:lnTo>
                  <a:pt x="596689" y="129481"/>
                </a:lnTo>
                <a:close/>
                <a:moveTo>
                  <a:pt x="2326519" y="96032"/>
                </a:moveTo>
                <a:cubicBezTo>
                  <a:pt x="2342344" y="117612"/>
                  <a:pt x="2357810" y="138472"/>
                  <a:pt x="2372916" y="158614"/>
                </a:cubicBezTo>
                <a:lnTo>
                  <a:pt x="2342704" y="178036"/>
                </a:lnTo>
                <a:cubicBezTo>
                  <a:pt x="2329756" y="156456"/>
                  <a:pt x="2315369" y="135235"/>
                  <a:pt x="2299544" y="114375"/>
                </a:cubicBezTo>
                <a:close/>
                <a:moveTo>
                  <a:pt x="1220354" y="86321"/>
                </a:moveTo>
                <a:cubicBezTo>
                  <a:pt x="1235460" y="97830"/>
                  <a:pt x="1250206" y="110059"/>
                  <a:pt x="1264593" y="123007"/>
                </a:cubicBezTo>
                <a:lnTo>
                  <a:pt x="1239776" y="146745"/>
                </a:lnTo>
                <a:cubicBezTo>
                  <a:pt x="1228986" y="133797"/>
                  <a:pt x="1215318" y="121208"/>
                  <a:pt x="1198774" y="108980"/>
                </a:cubicBezTo>
                <a:close/>
                <a:moveTo>
                  <a:pt x="134876" y="83084"/>
                </a:moveTo>
                <a:lnTo>
                  <a:pt x="134876" y="138113"/>
                </a:lnTo>
                <a:lnTo>
                  <a:pt x="192063" y="138113"/>
                </a:lnTo>
                <a:lnTo>
                  <a:pt x="192063" y="83084"/>
                </a:lnTo>
                <a:close/>
                <a:moveTo>
                  <a:pt x="37765" y="83084"/>
                </a:moveTo>
                <a:lnTo>
                  <a:pt x="37765" y="138113"/>
                </a:lnTo>
                <a:lnTo>
                  <a:pt x="96032" y="138113"/>
                </a:lnTo>
                <a:lnTo>
                  <a:pt x="96032" y="83084"/>
                </a:lnTo>
                <a:close/>
                <a:moveTo>
                  <a:pt x="1546213" y="75530"/>
                </a:moveTo>
                <a:cubicBezTo>
                  <a:pt x="1546213" y="76969"/>
                  <a:pt x="1545494" y="78768"/>
                  <a:pt x="1544055" y="80926"/>
                </a:cubicBezTo>
                <a:cubicBezTo>
                  <a:pt x="1543336" y="83803"/>
                  <a:pt x="1542616" y="85961"/>
                  <a:pt x="1541897" y="87400"/>
                </a:cubicBezTo>
                <a:cubicBezTo>
                  <a:pt x="1545494" y="112576"/>
                  <a:pt x="1551968" y="134876"/>
                  <a:pt x="1561319" y="154298"/>
                </a:cubicBezTo>
                <a:cubicBezTo>
                  <a:pt x="1572109" y="131998"/>
                  <a:pt x="1578583" y="105743"/>
                  <a:pt x="1580741" y="75530"/>
                </a:cubicBezTo>
                <a:close/>
                <a:moveTo>
                  <a:pt x="473683" y="60424"/>
                </a:moveTo>
                <a:cubicBezTo>
                  <a:pt x="490228" y="97830"/>
                  <a:pt x="506053" y="137034"/>
                  <a:pt x="521159" y="178036"/>
                </a:cubicBezTo>
                <a:lnTo>
                  <a:pt x="481236" y="194221"/>
                </a:lnTo>
                <a:cubicBezTo>
                  <a:pt x="466130" y="149622"/>
                  <a:pt x="451743" y="108980"/>
                  <a:pt x="438076" y="72293"/>
                </a:cubicBezTo>
                <a:close/>
                <a:moveTo>
                  <a:pt x="304279" y="60424"/>
                </a:moveTo>
                <a:lnTo>
                  <a:pt x="342044" y="70135"/>
                </a:lnTo>
                <a:cubicBezTo>
                  <a:pt x="330535" y="115454"/>
                  <a:pt x="317587" y="157535"/>
                  <a:pt x="303200" y="196379"/>
                </a:cubicBezTo>
                <a:cubicBezTo>
                  <a:pt x="297446" y="194221"/>
                  <a:pt x="289533" y="191344"/>
                  <a:pt x="279462" y="187747"/>
                </a:cubicBezTo>
                <a:cubicBezTo>
                  <a:pt x="272269" y="184870"/>
                  <a:pt x="267234" y="182712"/>
                  <a:pt x="264356" y="181273"/>
                </a:cubicBezTo>
                <a:cubicBezTo>
                  <a:pt x="279462" y="142429"/>
                  <a:pt x="292770" y="102146"/>
                  <a:pt x="304279" y="60424"/>
                </a:cubicBezTo>
                <a:close/>
                <a:moveTo>
                  <a:pt x="1446945" y="58266"/>
                </a:moveTo>
                <a:lnTo>
                  <a:pt x="1446945" y="76609"/>
                </a:lnTo>
                <a:lnTo>
                  <a:pt x="1453419" y="76609"/>
                </a:lnTo>
                <a:cubicBezTo>
                  <a:pt x="1459173" y="70855"/>
                  <a:pt x="1464209" y="64740"/>
                  <a:pt x="1468525" y="58266"/>
                </a:cubicBezTo>
                <a:close/>
                <a:moveTo>
                  <a:pt x="1759856" y="52871"/>
                </a:moveTo>
                <a:cubicBezTo>
                  <a:pt x="1745469" y="60784"/>
                  <a:pt x="1732161" y="69056"/>
                  <a:pt x="1719933" y="77688"/>
                </a:cubicBezTo>
                <a:cubicBezTo>
                  <a:pt x="1742951" y="76250"/>
                  <a:pt x="1774242" y="75171"/>
                  <a:pt x="1813806" y="74451"/>
                </a:cubicBezTo>
                <a:cubicBezTo>
                  <a:pt x="1812367" y="73013"/>
                  <a:pt x="1809850" y="70855"/>
                  <a:pt x="1806253" y="67977"/>
                </a:cubicBezTo>
                <a:cubicBezTo>
                  <a:pt x="1802656" y="65819"/>
                  <a:pt x="1799779" y="64021"/>
                  <a:pt x="1797621" y="62582"/>
                </a:cubicBezTo>
                <a:lnTo>
                  <a:pt x="1809490" y="52871"/>
                </a:lnTo>
                <a:close/>
                <a:moveTo>
                  <a:pt x="3057376" y="43160"/>
                </a:moveTo>
                <a:lnTo>
                  <a:pt x="3057376" y="61503"/>
                </a:lnTo>
                <a:lnTo>
                  <a:pt x="3180383" y="61503"/>
                </a:lnTo>
                <a:lnTo>
                  <a:pt x="3180383" y="43160"/>
                </a:lnTo>
                <a:close/>
                <a:moveTo>
                  <a:pt x="944129" y="38844"/>
                </a:moveTo>
                <a:cubicBezTo>
                  <a:pt x="930461" y="56828"/>
                  <a:pt x="913197" y="74092"/>
                  <a:pt x="892336" y="90637"/>
                </a:cubicBezTo>
                <a:lnTo>
                  <a:pt x="995921" y="90637"/>
                </a:lnTo>
                <a:cubicBezTo>
                  <a:pt x="973621" y="73372"/>
                  <a:pt x="956357" y="56108"/>
                  <a:pt x="944129" y="38844"/>
                </a:cubicBezTo>
                <a:close/>
                <a:moveTo>
                  <a:pt x="2191643" y="22659"/>
                </a:moveTo>
                <a:lnTo>
                  <a:pt x="2302781" y="22659"/>
                </a:lnTo>
                <a:lnTo>
                  <a:pt x="2302781" y="56108"/>
                </a:lnTo>
                <a:cubicBezTo>
                  <a:pt x="2299184" y="87759"/>
                  <a:pt x="2290552" y="120129"/>
                  <a:pt x="2276885" y="153219"/>
                </a:cubicBezTo>
                <a:cubicBezTo>
                  <a:pt x="2280481" y="158973"/>
                  <a:pt x="2286236" y="167965"/>
                  <a:pt x="2294149" y="180194"/>
                </a:cubicBezTo>
                <a:cubicBezTo>
                  <a:pt x="2302781" y="193142"/>
                  <a:pt x="2309614" y="203213"/>
                  <a:pt x="2314650" y="210406"/>
                </a:cubicBezTo>
                <a:lnTo>
                  <a:pt x="2282280" y="228749"/>
                </a:lnTo>
                <a:cubicBezTo>
                  <a:pt x="2273648" y="216520"/>
                  <a:pt x="2265375" y="203213"/>
                  <a:pt x="2257462" y="188826"/>
                </a:cubicBezTo>
                <a:cubicBezTo>
                  <a:pt x="2243076" y="211125"/>
                  <a:pt x="2226171" y="230547"/>
                  <a:pt x="2206749" y="247092"/>
                </a:cubicBezTo>
                <a:cubicBezTo>
                  <a:pt x="2206030" y="245653"/>
                  <a:pt x="2204591" y="243136"/>
                  <a:pt x="2202433" y="239539"/>
                </a:cubicBezTo>
                <a:cubicBezTo>
                  <a:pt x="2196679" y="228749"/>
                  <a:pt x="2191643" y="220477"/>
                  <a:pt x="2187327" y="214722"/>
                </a:cubicBezTo>
                <a:cubicBezTo>
                  <a:pt x="2206030" y="200335"/>
                  <a:pt x="2222575" y="180913"/>
                  <a:pt x="2236961" y="156456"/>
                </a:cubicBezTo>
                <a:cubicBezTo>
                  <a:pt x="2219697" y="127682"/>
                  <a:pt x="2204591" y="103585"/>
                  <a:pt x="2191643" y="84163"/>
                </a:cubicBezTo>
                <a:lnTo>
                  <a:pt x="2219697" y="66898"/>
                </a:lnTo>
                <a:cubicBezTo>
                  <a:pt x="2224733" y="73372"/>
                  <a:pt x="2231926" y="84163"/>
                  <a:pt x="2241277" y="99269"/>
                </a:cubicBezTo>
                <a:cubicBezTo>
                  <a:pt x="2246313" y="107901"/>
                  <a:pt x="2250269" y="114375"/>
                  <a:pt x="2253146" y="118691"/>
                </a:cubicBezTo>
                <a:cubicBezTo>
                  <a:pt x="2260340" y="99269"/>
                  <a:pt x="2265015" y="78408"/>
                  <a:pt x="2267174" y="56108"/>
                </a:cubicBezTo>
                <a:lnTo>
                  <a:pt x="2191643" y="56108"/>
                </a:lnTo>
                <a:close/>
                <a:moveTo>
                  <a:pt x="1228986" y="21580"/>
                </a:moveTo>
                <a:cubicBezTo>
                  <a:pt x="1242653" y="30932"/>
                  <a:pt x="1257040" y="42801"/>
                  <a:pt x="1272146" y="57187"/>
                </a:cubicBezTo>
                <a:lnTo>
                  <a:pt x="1248408" y="80926"/>
                </a:lnTo>
                <a:cubicBezTo>
                  <a:pt x="1236179" y="67258"/>
                  <a:pt x="1222512" y="54670"/>
                  <a:pt x="1207406" y="43160"/>
                </a:cubicBezTo>
                <a:close/>
                <a:moveTo>
                  <a:pt x="3021769" y="11869"/>
                </a:moveTo>
                <a:lnTo>
                  <a:pt x="3215990" y="11869"/>
                </a:lnTo>
                <a:lnTo>
                  <a:pt x="3215990" y="90637"/>
                </a:lnTo>
                <a:lnTo>
                  <a:pt x="3057376" y="90637"/>
                </a:lnTo>
                <a:lnTo>
                  <a:pt x="3057376" y="92795"/>
                </a:lnTo>
                <a:cubicBezTo>
                  <a:pt x="3057376" y="104304"/>
                  <a:pt x="3064210" y="110059"/>
                  <a:pt x="3077878" y="110059"/>
                </a:cubicBezTo>
                <a:lnTo>
                  <a:pt x="3193331" y="110059"/>
                </a:lnTo>
                <a:cubicBezTo>
                  <a:pt x="3207718" y="110059"/>
                  <a:pt x="3215990" y="104664"/>
                  <a:pt x="3218148" y="93874"/>
                </a:cubicBezTo>
                <a:cubicBezTo>
                  <a:pt x="3219587" y="86680"/>
                  <a:pt x="3220666" y="78768"/>
                  <a:pt x="3221385" y="70135"/>
                </a:cubicBezTo>
                <a:cubicBezTo>
                  <a:pt x="3222104" y="70135"/>
                  <a:pt x="3223903" y="70855"/>
                  <a:pt x="3226780" y="72293"/>
                </a:cubicBezTo>
                <a:cubicBezTo>
                  <a:pt x="3236132" y="75890"/>
                  <a:pt x="3244764" y="78408"/>
                  <a:pt x="3252676" y="79847"/>
                </a:cubicBezTo>
                <a:cubicBezTo>
                  <a:pt x="3251238" y="88479"/>
                  <a:pt x="3248720" y="98909"/>
                  <a:pt x="3245123" y="111138"/>
                </a:cubicBezTo>
                <a:cubicBezTo>
                  <a:pt x="3244404" y="114015"/>
                  <a:pt x="3244044" y="115813"/>
                  <a:pt x="3244044" y="116533"/>
                </a:cubicBezTo>
                <a:cubicBezTo>
                  <a:pt x="3239728" y="133077"/>
                  <a:pt x="3224622" y="141350"/>
                  <a:pt x="3198726" y="141350"/>
                </a:cubicBezTo>
                <a:lnTo>
                  <a:pt x="3071403" y="141350"/>
                </a:lnTo>
                <a:cubicBezTo>
                  <a:pt x="3038314" y="141350"/>
                  <a:pt x="3021769" y="126244"/>
                  <a:pt x="3021769" y="96032"/>
                </a:cubicBezTo>
                <a:close/>
                <a:moveTo>
                  <a:pt x="2540161" y="11869"/>
                </a:moveTo>
                <a:lnTo>
                  <a:pt x="2567137" y="11869"/>
                </a:lnTo>
                <a:lnTo>
                  <a:pt x="2567137" y="239539"/>
                </a:lnTo>
                <a:lnTo>
                  <a:pt x="2531529" y="239539"/>
                </a:lnTo>
                <a:cubicBezTo>
                  <a:pt x="2531529" y="196379"/>
                  <a:pt x="2531529" y="141709"/>
                  <a:pt x="2531529" y="75530"/>
                </a:cubicBezTo>
                <a:cubicBezTo>
                  <a:pt x="2517862" y="85601"/>
                  <a:pt x="2498799" y="95672"/>
                  <a:pt x="2474342" y="105743"/>
                </a:cubicBezTo>
                <a:lnTo>
                  <a:pt x="2474342" y="71214"/>
                </a:lnTo>
                <a:cubicBezTo>
                  <a:pt x="2510309" y="56108"/>
                  <a:pt x="2532249" y="36327"/>
                  <a:pt x="2540161" y="11869"/>
                </a:cubicBezTo>
                <a:close/>
                <a:moveTo>
                  <a:pt x="2092486" y="11869"/>
                </a:moveTo>
                <a:lnTo>
                  <a:pt x="2119462" y="11869"/>
                </a:lnTo>
                <a:lnTo>
                  <a:pt x="2119462" y="239539"/>
                </a:lnTo>
                <a:lnTo>
                  <a:pt x="2083854" y="239539"/>
                </a:lnTo>
                <a:cubicBezTo>
                  <a:pt x="2083854" y="196379"/>
                  <a:pt x="2083854" y="141709"/>
                  <a:pt x="2083854" y="75530"/>
                </a:cubicBezTo>
                <a:cubicBezTo>
                  <a:pt x="2070187" y="85601"/>
                  <a:pt x="2051125" y="95672"/>
                  <a:pt x="2026667" y="105743"/>
                </a:cubicBezTo>
                <a:lnTo>
                  <a:pt x="2026667" y="71214"/>
                </a:lnTo>
                <a:cubicBezTo>
                  <a:pt x="2062634" y="56108"/>
                  <a:pt x="2084574" y="36327"/>
                  <a:pt x="2092486" y="11869"/>
                </a:cubicBezTo>
                <a:close/>
                <a:moveTo>
                  <a:pt x="1192300" y="9711"/>
                </a:moveTo>
                <a:lnTo>
                  <a:pt x="1202011" y="39923"/>
                </a:lnTo>
                <a:cubicBezTo>
                  <a:pt x="1197695" y="40643"/>
                  <a:pt x="1191221" y="41722"/>
                  <a:pt x="1182589" y="43160"/>
                </a:cubicBezTo>
                <a:cubicBezTo>
                  <a:pt x="1175395" y="43880"/>
                  <a:pt x="1169641" y="44599"/>
                  <a:pt x="1165325" y="45318"/>
                </a:cubicBezTo>
                <a:lnTo>
                  <a:pt x="1165325" y="76609"/>
                </a:lnTo>
                <a:lnTo>
                  <a:pt x="1198774" y="76609"/>
                </a:lnTo>
                <a:lnTo>
                  <a:pt x="1198774" y="108980"/>
                </a:lnTo>
                <a:lnTo>
                  <a:pt x="1198774" y="110059"/>
                </a:lnTo>
                <a:lnTo>
                  <a:pt x="1165325" y="110059"/>
                </a:lnTo>
                <a:lnTo>
                  <a:pt x="1165325" y="131639"/>
                </a:lnTo>
                <a:lnTo>
                  <a:pt x="1177194" y="120849"/>
                </a:lnTo>
                <a:cubicBezTo>
                  <a:pt x="1190142" y="131639"/>
                  <a:pt x="1200572" y="141350"/>
                  <a:pt x="1208485" y="149982"/>
                </a:cubicBezTo>
                <a:lnTo>
                  <a:pt x="1186905" y="170483"/>
                </a:lnTo>
                <a:cubicBezTo>
                  <a:pt x="1183308" y="166167"/>
                  <a:pt x="1178632" y="160772"/>
                  <a:pt x="1172878" y="154298"/>
                </a:cubicBezTo>
                <a:cubicBezTo>
                  <a:pt x="1169281" y="149982"/>
                  <a:pt x="1166763" y="147104"/>
                  <a:pt x="1165325" y="145666"/>
                </a:cubicBezTo>
                <a:lnTo>
                  <a:pt x="1165325" y="253566"/>
                </a:lnTo>
                <a:lnTo>
                  <a:pt x="1131875" y="253566"/>
                </a:lnTo>
                <a:lnTo>
                  <a:pt x="1131875" y="169404"/>
                </a:lnTo>
                <a:cubicBezTo>
                  <a:pt x="1123963" y="185949"/>
                  <a:pt x="1114611" y="201414"/>
                  <a:pt x="1103821" y="215801"/>
                </a:cubicBezTo>
                <a:cubicBezTo>
                  <a:pt x="1101663" y="205011"/>
                  <a:pt x="1097707" y="191344"/>
                  <a:pt x="1091952" y="174799"/>
                </a:cubicBezTo>
                <a:cubicBezTo>
                  <a:pt x="1108497" y="155377"/>
                  <a:pt x="1121085" y="133797"/>
                  <a:pt x="1129717" y="110059"/>
                </a:cubicBezTo>
                <a:lnTo>
                  <a:pt x="1095189" y="110059"/>
                </a:lnTo>
                <a:lnTo>
                  <a:pt x="1095189" y="76609"/>
                </a:lnTo>
                <a:lnTo>
                  <a:pt x="1131875" y="76609"/>
                </a:lnTo>
                <a:lnTo>
                  <a:pt x="1131875" y="48555"/>
                </a:lnTo>
                <a:cubicBezTo>
                  <a:pt x="1128279" y="48555"/>
                  <a:pt x="1123243" y="48915"/>
                  <a:pt x="1116769" y="49634"/>
                </a:cubicBezTo>
                <a:cubicBezTo>
                  <a:pt x="1109576" y="49634"/>
                  <a:pt x="1104181" y="49994"/>
                  <a:pt x="1100584" y="50713"/>
                </a:cubicBezTo>
                <a:cubicBezTo>
                  <a:pt x="1098426" y="39204"/>
                  <a:pt x="1096268" y="29133"/>
                  <a:pt x="1094110" y="20501"/>
                </a:cubicBezTo>
                <a:cubicBezTo>
                  <a:pt x="1129358" y="17624"/>
                  <a:pt x="1162088" y="14027"/>
                  <a:pt x="1192300" y="9711"/>
                </a:cubicBezTo>
                <a:close/>
                <a:moveTo>
                  <a:pt x="1415653" y="4316"/>
                </a:moveTo>
                <a:lnTo>
                  <a:pt x="1446945" y="4316"/>
                </a:lnTo>
                <a:lnTo>
                  <a:pt x="1446945" y="31291"/>
                </a:lnTo>
                <a:lnTo>
                  <a:pt x="1473920" y="31291"/>
                </a:lnTo>
                <a:lnTo>
                  <a:pt x="1473920" y="49634"/>
                </a:lnTo>
                <a:cubicBezTo>
                  <a:pt x="1475358" y="47476"/>
                  <a:pt x="1477876" y="43880"/>
                  <a:pt x="1481473" y="38844"/>
                </a:cubicBezTo>
                <a:cubicBezTo>
                  <a:pt x="1485069" y="33809"/>
                  <a:pt x="1487947" y="29853"/>
                  <a:pt x="1490105" y="26975"/>
                </a:cubicBezTo>
                <a:lnTo>
                  <a:pt x="1513843" y="43160"/>
                </a:lnTo>
                <a:cubicBezTo>
                  <a:pt x="1505211" y="56108"/>
                  <a:pt x="1497298" y="67258"/>
                  <a:pt x="1490105" y="76609"/>
                </a:cubicBezTo>
                <a:lnTo>
                  <a:pt x="1499816" y="76609"/>
                </a:lnTo>
                <a:lnTo>
                  <a:pt x="1499816" y="102506"/>
                </a:lnTo>
                <a:cubicBezTo>
                  <a:pt x="1514203" y="71574"/>
                  <a:pt x="1524993" y="38844"/>
                  <a:pt x="1532186" y="4316"/>
                </a:cubicBezTo>
                <a:lnTo>
                  <a:pt x="1566714" y="7553"/>
                </a:lnTo>
                <a:cubicBezTo>
                  <a:pt x="1565995" y="11150"/>
                  <a:pt x="1564556" y="16185"/>
                  <a:pt x="1562398" y="22659"/>
                </a:cubicBezTo>
                <a:cubicBezTo>
                  <a:pt x="1559521" y="32011"/>
                  <a:pt x="1557722" y="39204"/>
                  <a:pt x="1557003" y="44239"/>
                </a:cubicBezTo>
                <a:lnTo>
                  <a:pt x="1622822" y="44239"/>
                </a:lnTo>
                <a:lnTo>
                  <a:pt x="1622822" y="75530"/>
                </a:lnTo>
                <a:lnTo>
                  <a:pt x="1612032" y="75530"/>
                </a:lnTo>
                <a:cubicBezTo>
                  <a:pt x="1608435" y="119410"/>
                  <a:pt x="1598365" y="156456"/>
                  <a:pt x="1581820" y="186668"/>
                </a:cubicBezTo>
                <a:cubicBezTo>
                  <a:pt x="1593329" y="201055"/>
                  <a:pt x="1607716" y="212564"/>
                  <a:pt x="1624980" y="221196"/>
                </a:cubicBezTo>
                <a:cubicBezTo>
                  <a:pt x="1619945" y="224793"/>
                  <a:pt x="1612392" y="235223"/>
                  <a:pt x="1602321" y="252487"/>
                </a:cubicBezTo>
                <a:cubicBezTo>
                  <a:pt x="1586496" y="241697"/>
                  <a:pt x="1572828" y="230188"/>
                  <a:pt x="1561319" y="217959"/>
                </a:cubicBezTo>
                <a:cubicBezTo>
                  <a:pt x="1546932" y="233065"/>
                  <a:pt x="1530028" y="246013"/>
                  <a:pt x="1510606" y="256803"/>
                </a:cubicBezTo>
                <a:cubicBezTo>
                  <a:pt x="1506290" y="250329"/>
                  <a:pt x="1499456" y="242057"/>
                  <a:pt x="1490105" y="231986"/>
                </a:cubicBezTo>
                <a:cubicBezTo>
                  <a:pt x="1487947" y="229109"/>
                  <a:pt x="1486148" y="226951"/>
                  <a:pt x="1484710" y="225512"/>
                </a:cubicBezTo>
                <a:cubicBezTo>
                  <a:pt x="1507009" y="216161"/>
                  <a:pt x="1525712" y="202853"/>
                  <a:pt x="1540818" y="185589"/>
                </a:cubicBezTo>
                <a:cubicBezTo>
                  <a:pt x="1533625" y="169763"/>
                  <a:pt x="1527151" y="152140"/>
                  <a:pt x="1521396" y="132718"/>
                </a:cubicBezTo>
                <a:cubicBezTo>
                  <a:pt x="1520677" y="134156"/>
                  <a:pt x="1519598" y="136314"/>
                  <a:pt x="1518159" y="139192"/>
                </a:cubicBezTo>
                <a:cubicBezTo>
                  <a:pt x="1516001" y="143508"/>
                  <a:pt x="1514203" y="146385"/>
                  <a:pt x="1512764" y="147824"/>
                </a:cubicBezTo>
                <a:cubicBezTo>
                  <a:pt x="1507009" y="137753"/>
                  <a:pt x="1500175" y="127323"/>
                  <a:pt x="1492263" y="116533"/>
                </a:cubicBezTo>
                <a:cubicBezTo>
                  <a:pt x="1492982" y="114375"/>
                  <a:pt x="1494421" y="111497"/>
                  <a:pt x="1496579" y="107901"/>
                </a:cubicBezTo>
                <a:cubicBezTo>
                  <a:pt x="1497298" y="105743"/>
                  <a:pt x="1498017" y="104304"/>
                  <a:pt x="1498737" y="103585"/>
                </a:cubicBezTo>
                <a:lnTo>
                  <a:pt x="1468525" y="103585"/>
                </a:lnTo>
                <a:cubicBezTo>
                  <a:pt x="1467086" y="105023"/>
                  <a:pt x="1464928" y="107541"/>
                  <a:pt x="1462051" y="111138"/>
                </a:cubicBezTo>
                <a:cubicBezTo>
                  <a:pt x="1459173" y="114015"/>
                  <a:pt x="1457015" y="116533"/>
                  <a:pt x="1455577" y="118691"/>
                </a:cubicBezTo>
                <a:lnTo>
                  <a:pt x="1491184" y="118691"/>
                </a:lnTo>
                <a:lnTo>
                  <a:pt x="1491184" y="145666"/>
                </a:lnTo>
                <a:lnTo>
                  <a:pt x="1459893" y="167246"/>
                </a:lnTo>
                <a:lnTo>
                  <a:pt x="1459893" y="176957"/>
                </a:lnTo>
                <a:cubicBezTo>
                  <a:pt x="1474999" y="175518"/>
                  <a:pt x="1489745" y="174439"/>
                  <a:pt x="1504132" y="173720"/>
                </a:cubicBezTo>
                <a:cubicBezTo>
                  <a:pt x="1504132" y="178036"/>
                  <a:pt x="1503772" y="184150"/>
                  <a:pt x="1503053" y="192063"/>
                </a:cubicBezTo>
                <a:cubicBezTo>
                  <a:pt x="1503053" y="196379"/>
                  <a:pt x="1503053" y="199616"/>
                  <a:pt x="1503053" y="201774"/>
                </a:cubicBezTo>
                <a:lnTo>
                  <a:pt x="1468990" y="205667"/>
                </a:lnTo>
                <a:lnTo>
                  <a:pt x="1459893" y="206090"/>
                </a:lnTo>
                <a:lnTo>
                  <a:pt x="1459893" y="223354"/>
                </a:lnTo>
                <a:cubicBezTo>
                  <a:pt x="1459173" y="239179"/>
                  <a:pt x="1451620" y="248171"/>
                  <a:pt x="1437234" y="250329"/>
                </a:cubicBezTo>
                <a:cubicBezTo>
                  <a:pt x="1435076" y="250329"/>
                  <a:pt x="1430760" y="250329"/>
                  <a:pt x="1424285" y="250329"/>
                </a:cubicBezTo>
                <a:cubicBezTo>
                  <a:pt x="1412776" y="251048"/>
                  <a:pt x="1403784" y="251408"/>
                  <a:pt x="1397310" y="251408"/>
                </a:cubicBezTo>
                <a:cubicBezTo>
                  <a:pt x="1396591" y="249250"/>
                  <a:pt x="1395872" y="246013"/>
                  <a:pt x="1395152" y="241697"/>
                </a:cubicBezTo>
                <a:cubicBezTo>
                  <a:pt x="1392994" y="232346"/>
                  <a:pt x="1391556" y="226231"/>
                  <a:pt x="1390836" y="223354"/>
                </a:cubicBezTo>
                <a:cubicBezTo>
                  <a:pt x="1401626" y="224073"/>
                  <a:pt x="1410258" y="224433"/>
                  <a:pt x="1416732" y="224433"/>
                </a:cubicBezTo>
                <a:cubicBezTo>
                  <a:pt x="1424645" y="223714"/>
                  <a:pt x="1428601" y="220117"/>
                  <a:pt x="1428601" y="213643"/>
                </a:cubicBezTo>
                <a:lnTo>
                  <a:pt x="1428601" y="209327"/>
                </a:lnTo>
                <a:cubicBezTo>
                  <a:pt x="1422847" y="210046"/>
                  <a:pt x="1414934" y="210766"/>
                  <a:pt x="1404863" y="211485"/>
                </a:cubicBezTo>
                <a:cubicBezTo>
                  <a:pt x="1391915" y="212924"/>
                  <a:pt x="1382204" y="214003"/>
                  <a:pt x="1375730" y="214722"/>
                </a:cubicBezTo>
                <a:lnTo>
                  <a:pt x="1371414" y="184510"/>
                </a:lnTo>
                <a:cubicBezTo>
                  <a:pt x="1376450" y="183791"/>
                  <a:pt x="1381125" y="183431"/>
                  <a:pt x="1385441" y="183431"/>
                </a:cubicBezTo>
                <a:cubicBezTo>
                  <a:pt x="1380406" y="174080"/>
                  <a:pt x="1375371" y="165807"/>
                  <a:pt x="1370335" y="158614"/>
                </a:cubicBezTo>
                <a:cubicBezTo>
                  <a:pt x="1371774" y="157894"/>
                  <a:pt x="1373932" y="156456"/>
                  <a:pt x="1376809" y="154298"/>
                </a:cubicBezTo>
                <a:cubicBezTo>
                  <a:pt x="1380406" y="152140"/>
                  <a:pt x="1384722" y="148903"/>
                  <a:pt x="1389757" y="144587"/>
                </a:cubicBezTo>
                <a:lnTo>
                  <a:pt x="1373572" y="144587"/>
                </a:lnTo>
                <a:lnTo>
                  <a:pt x="1373572" y="118691"/>
                </a:lnTo>
                <a:lnTo>
                  <a:pt x="1415653" y="118691"/>
                </a:lnTo>
                <a:cubicBezTo>
                  <a:pt x="1417092" y="117252"/>
                  <a:pt x="1419250" y="115094"/>
                  <a:pt x="1422127" y="112217"/>
                </a:cubicBezTo>
                <a:cubicBezTo>
                  <a:pt x="1425005" y="108620"/>
                  <a:pt x="1427522" y="105743"/>
                  <a:pt x="1429681" y="103585"/>
                </a:cubicBezTo>
                <a:lnTo>
                  <a:pt x="1372493" y="103585"/>
                </a:lnTo>
                <a:lnTo>
                  <a:pt x="1372493" y="76609"/>
                </a:lnTo>
                <a:lnTo>
                  <a:pt x="1415653" y="76609"/>
                </a:lnTo>
                <a:lnTo>
                  <a:pt x="1415653" y="58266"/>
                </a:lnTo>
                <a:lnTo>
                  <a:pt x="1382204" y="58266"/>
                </a:lnTo>
                <a:lnTo>
                  <a:pt x="1382204" y="31291"/>
                </a:lnTo>
                <a:lnTo>
                  <a:pt x="1415653" y="31291"/>
                </a:lnTo>
                <a:close/>
                <a:moveTo>
                  <a:pt x="374415" y="4316"/>
                </a:moveTo>
                <a:lnTo>
                  <a:pt x="415417" y="4316"/>
                </a:lnTo>
                <a:lnTo>
                  <a:pt x="415417" y="199616"/>
                </a:lnTo>
                <a:cubicBezTo>
                  <a:pt x="415417" y="230547"/>
                  <a:pt x="403907" y="247092"/>
                  <a:pt x="380889" y="249250"/>
                </a:cubicBezTo>
                <a:cubicBezTo>
                  <a:pt x="364344" y="249969"/>
                  <a:pt x="347439" y="250329"/>
                  <a:pt x="330175" y="250329"/>
                </a:cubicBezTo>
                <a:cubicBezTo>
                  <a:pt x="328737" y="243136"/>
                  <a:pt x="326219" y="233425"/>
                  <a:pt x="322622" y="221196"/>
                </a:cubicBezTo>
                <a:cubicBezTo>
                  <a:pt x="321903" y="217599"/>
                  <a:pt x="321184" y="214722"/>
                  <a:pt x="320464" y="212564"/>
                </a:cubicBezTo>
                <a:cubicBezTo>
                  <a:pt x="332693" y="214003"/>
                  <a:pt x="344562" y="214722"/>
                  <a:pt x="356072" y="214722"/>
                </a:cubicBezTo>
                <a:cubicBezTo>
                  <a:pt x="368300" y="214722"/>
                  <a:pt x="374415" y="207529"/>
                  <a:pt x="374415" y="193142"/>
                </a:cubicBezTo>
                <a:close/>
                <a:moveTo>
                  <a:pt x="2383706" y="3237"/>
                </a:moveTo>
                <a:lnTo>
                  <a:pt x="2420392" y="3237"/>
                </a:lnTo>
                <a:lnTo>
                  <a:pt x="2420392" y="47476"/>
                </a:lnTo>
                <a:lnTo>
                  <a:pt x="2444130" y="47476"/>
                </a:lnTo>
                <a:lnTo>
                  <a:pt x="2444130" y="80925"/>
                </a:lnTo>
                <a:lnTo>
                  <a:pt x="2420392" y="80925"/>
                </a:lnTo>
                <a:lnTo>
                  <a:pt x="2420392" y="212564"/>
                </a:lnTo>
                <a:cubicBezTo>
                  <a:pt x="2420392" y="237741"/>
                  <a:pt x="2407804" y="250329"/>
                  <a:pt x="2382627" y="250329"/>
                </a:cubicBezTo>
                <a:cubicBezTo>
                  <a:pt x="2367521" y="251048"/>
                  <a:pt x="2351336" y="251408"/>
                  <a:pt x="2334072" y="251408"/>
                </a:cubicBezTo>
                <a:cubicBezTo>
                  <a:pt x="2332633" y="239899"/>
                  <a:pt x="2329756" y="228030"/>
                  <a:pt x="2325440" y="215801"/>
                </a:cubicBezTo>
                <a:cubicBezTo>
                  <a:pt x="2329036" y="215801"/>
                  <a:pt x="2334431" y="215801"/>
                  <a:pt x="2341625" y="215801"/>
                </a:cubicBezTo>
                <a:cubicBezTo>
                  <a:pt x="2350976" y="216520"/>
                  <a:pt x="2358529" y="216880"/>
                  <a:pt x="2364284" y="216880"/>
                </a:cubicBezTo>
                <a:cubicBezTo>
                  <a:pt x="2377232" y="217599"/>
                  <a:pt x="2383706" y="211845"/>
                  <a:pt x="2383706" y="199616"/>
                </a:cubicBezTo>
                <a:lnTo>
                  <a:pt x="2383706" y="80925"/>
                </a:lnTo>
                <a:lnTo>
                  <a:pt x="2309255" y="80925"/>
                </a:lnTo>
                <a:lnTo>
                  <a:pt x="2309255" y="47476"/>
                </a:lnTo>
                <a:lnTo>
                  <a:pt x="2383706" y="47476"/>
                </a:lnTo>
                <a:close/>
                <a:moveTo>
                  <a:pt x="1274304" y="3237"/>
                </a:moveTo>
                <a:lnTo>
                  <a:pt x="1310990" y="3237"/>
                </a:lnTo>
                <a:lnTo>
                  <a:pt x="1310990" y="156456"/>
                </a:lnTo>
                <a:lnTo>
                  <a:pt x="1345518" y="153219"/>
                </a:lnTo>
                <a:lnTo>
                  <a:pt x="1348755" y="185589"/>
                </a:lnTo>
                <a:lnTo>
                  <a:pt x="1310990" y="188826"/>
                </a:lnTo>
                <a:lnTo>
                  <a:pt x="1310990" y="253566"/>
                </a:lnTo>
                <a:lnTo>
                  <a:pt x="1274304" y="253566"/>
                </a:lnTo>
                <a:lnTo>
                  <a:pt x="1274304" y="192063"/>
                </a:lnTo>
                <a:lnTo>
                  <a:pt x="1195537" y="199616"/>
                </a:lnTo>
                <a:lnTo>
                  <a:pt x="1191221" y="167246"/>
                </a:lnTo>
                <a:lnTo>
                  <a:pt x="1274304" y="159693"/>
                </a:lnTo>
                <a:close/>
                <a:moveTo>
                  <a:pt x="2753097" y="2158"/>
                </a:moveTo>
                <a:lnTo>
                  <a:pt x="2784388" y="5395"/>
                </a:lnTo>
                <a:cubicBezTo>
                  <a:pt x="2783669" y="7553"/>
                  <a:pt x="2782950" y="10790"/>
                  <a:pt x="2782230" y="15106"/>
                </a:cubicBezTo>
                <a:cubicBezTo>
                  <a:pt x="2780072" y="23738"/>
                  <a:pt x="2778634" y="30212"/>
                  <a:pt x="2777914" y="34528"/>
                </a:cubicBezTo>
                <a:lnTo>
                  <a:pt x="2818917" y="34528"/>
                </a:lnTo>
                <a:lnTo>
                  <a:pt x="2818917" y="63661"/>
                </a:lnTo>
                <a:lnTo>
                  <a:pt x="2770361" y="63661"/>
                </a:lnTo>
                <a:cubicBezTo>
                  <a:pt x="2766045" y="83803"/>
                  <a:pt x="2761010" y="103585"/>
                  <a:pt x="2755255" y="123007"/>
                </a:cubicBezTo>
                <a:lnTo>
                  <a:pt x="2769282" y="123007"/>
                </a:lnTo>
                <a:lnTo>
                  <a:pt x="2769282" y="79847"/>
                </a:lnTo>
                <a:lnTo>
                  <a:pt x="2799495" y="79847"/>
                </a:lnTo>
                <a:lnTo>
                  <a:pt x="2799495" y="123007"/>
                </a:lnTo>
                <a:lnTo>
                  <a:pt x="2819996" y="123007"/>
                </a:lnTo>
                <a:lnTo>
                  <a:pt x="2819996" y="153219"/>
                </a:lnTo>
                <a:lnTo>
                  <a:pt x="2799495" y="153219"/>
                </a:lnTo>
                <a:lnTo>
                  <a:pt x="2799495" y="175878"/>
                </a:lnTo>
                <a:cubicBezTo>
                  <a:pt x="2806688" y="175159"/>
                  <a:pt x="2813522" y="174799"/>
                  <a:pt x="2819996" y="174799"/>
                </a:cubicBezTo>
                <a:cubicBezTo>
                  <a:pt x="2819996" y="185589"/>
                  <a:pt x="2819996" y="195660"/>
                  <a:pt x="2819996" y="205011"/>
                </a:cubicBezTo>
                <a:cubicBezTo>
                  <a:pt x="2817118" y="205011"/>
                  <a:pt x="2813522" y="205371"/>
                  <a:pt x="2809206" y="206090"/>
                </a:cubicBezTo>
                <a:cubicBezTo>
                  <a:pt x="2804890" y="206090"/>
                  <a:pt x="2801653" y="206090"/>
                  <a:pt x="2799495" y="206090"/>
                </a:cubicBezTo>
                <a:lnTo>
                  <a:pt x="2799495" y="253566"/>
                </a:lnTo>
                <a:lnTo>
                  <a:pt x="2769282" y="253566"/>
                </a:lnTo>
                <a:lnTo>
                  <a:pt x="2769282" y="208248"/>
                </a:lnTo>
                <a:cubicBezTo>
                  <a:pt x="2748422" y="208967"/>
                  <a:pt x="2732596" y="210046"/>
                  <a:pt x="2721806" y="211485"/>
                </a:cubicBezTo>
                <a:lnTo>
                  <a:pt x="2721806" y="179115"/>
                </a:lnTo>
                <a:cubicBezTo>
                  <a:pt x="2726122" y="178396"/>
                  <a:pt x="2734035" y="178036"/>
                  <a:pt x="2745544" y="178036"/>
                </a:cubicBezTo>
                <a:cubicBezTo>
                  <a:pt x="2755615" y="177317"/>
                  <a:pt x="2763528" y="176957"/>
                  <a:pt x="2769282" y="176957"/>
                </a:cubicBezTo>
                <a:lnTo>
                  <a:pt x="2769282" y="153219"/>
                </a:lnTo>
                <a:lnTo>
                  <a:pt x="2723964" y="153219"/>
                </a:lnTo>
                <a:lnTo>
                  <a:pt x="2723964" y="123007"/>
                </a:lnTo>
                <a:cubicBezTo>
                  <a:pt x="2730438" y="102146"/>
                  <a:pt x="2735833" y="82364"/>
                  <a:pt x="2740149" y="63661"/>
                </a:cubicBezTo>
                <a:lnTo>
                  <a:pt x="2721806" y="63661"/>
                </a:lnTo>
                <a:lnTo>
                  <a:pt x="2721806" y="34528"/>
                </a:lnTo>
                <a:lnTo>
                  <a:pt x="2746623" y="34528"/>
                </a:lnTo>
                <a:cubicBezTo>
                  <a:pt x="2748781" y="23738"/>
                  <a:pt x="2750939" y="12948"/>
                  <a:pt x="2753097" y="2158"/>
                </a:cubicBezTo>
                <a:close/>
                <a:moveTo>
                  <a:pt x="927944" y="2158"/>
                </a:moveTo>
                <a:lnTo>
                  <a:pt x="972183" y="2158"/>
                </a:lnTo>
                <a:lnTo>
                  <a:pt x="965709" y="11869"/>
                </a:lnTo>
                <a:cubicBezTo>
                  <a:pt x="988727" y="44239"/>
                  <a:pt x="1024335" y="71574"/>
                  <a:pt x="1072530" y="93874"/>
                </a:cubicBezTo>
                <a:cubicBezTo>
                  <a:pt x="1067495" y="99628"/>
                  <a:pt x="1061021" y="107901"/>
                  <a:pt x="1053108" y="118691"/>
                </a:cubicBezTo>
                <a:cubicBezTo>
                  <a:pt x="1050950" y="120849"/>
                  <a:pt x="1049511" y="122647"/>
                  <a:pt x="1048792" y="124086"/>
                </a:cubicBezTo>
                <a:cubicBezTo>
                  <a:pt x="1035844" y="117612"/>
                  <a:pt x="1023975" y="110418"/>
                  <a:pt x="1013185" y="102506"/>
                </a:cubicBezTo>
                <a:lnTo>
                  <a:pt x="1013185" y="124086"/>
                </a:lnTo>
                <a:lnTo>
                  <a:pt x="963551" y="124086"/>
                </a:lnTo>
                <a:lnTo>
                  <a:pt x="963551" y="149982"/>
                </a:lnTo>
                <a:lnTo>
                  <a:pt x="1040160" y="149982"/>
                </a:lnTo>
                <a:lnTo>
                  <a:pt x="1040160" y="182352"/>
                </a:lnTo>
                <a:lnTo>
                  <a:pt x="963551" y="182352"/>
                </a:lnTo>
                <a:lnTo>
                  <a:pt x="963551" y="213643"/>
                </a:lnTo>
                <a:lnTo>
                  <a:pt x="1060661" y="213643"/>
                </a:lnTo>
                <a:lnTo>
                  <a:pt x="1060661" y="243855"/>
                </a:lnTo>
                <a:lnTo>
                  <a:pt x="827596" y="243855"/>
                </a:lnTo>
                <a:lnTo>
                  <a:pt x="827596" y="213643"/>
                </a:lnTo>
                <a:lnTo>
                  <a:pt x="924707" y="213643"/>
                </a:lnTo>
                <a:lnTo>
                  <a:pt x="924707" y="182352"/>
                </a:lnTo>
                <a:lnTo>
                  <a:pt x="848097" y="182352"/>
                </a:lnTo>
                <a:lnTo>
                  <a:pt x="848097" y="149982"/>
                </a:lnTo>
                <a:lnTo>
                  <a:pt x="924707" y="149982"/>
                </a:lnTo>
                <a:lnTo>
                  <a:pt x="924707" y="124086"/>
                </a:lnTo>
                <a:lnTo>
                  <a:pt x="875072" y="124086"/>
                </a:lnTo>
                <a:lnTo>
                  <a:pt x="875072" y="103585"/>
                </a:lnTo>
                <a:cubicBezTo>
                  <a:pt x="863563" y="111497"/>
                  <a:pt x="851694" y="119410"/>
                  <a:pt x="839465" y="127323"/>
                </a:cubicBezTo>
                <a:cubicBezTo>
                  <a:pt x="834430" y="120129"/>
                  <a:pt x="826517" y="110059"/>
                  <a:pt x="815727" y="97111"/>
                </a:cubicBezTo>
                <a:cubicBezTo>
                  <a:pt x="871116" y="67618"/>
                  <a:pt x="908522" y="35967"/>
                  <a:pt x="927944" y="2158"/>
                </a:cubicBezTo>
                <a:close/>
                <a:moveTo>
                  <a:pt x="96032" y="2158"/>
                </a:moveTo>
                <a:lnTo>
                  <a:pt x="134876" y="2158"/>
                </a:lnTo>
                <a:lnTo>
                  <a:pt x="134876" y="47476"/>
                </a:lnTo>
                <a:lnTo>
                  <a:pt x="230907" y="47476"/>
                </a:lnTo>
                <a:lnTo>
                  <a:pt x="230907" y="192063"/>
                </a:lnTo>
                <a:lnTo>
                  <a:pt x="192063" y="192063"/>
                </a:lnTo>
                <a:lnTo>
                  <a:pt x="192063" y="173720"/>
                </a:lnTo>
                <a:lnTo>
                  <a:pt x="134876" y="173720"/>
                </a:lnTo>
                <a:lnTo>
                  <a:pt x="134876" y="254645"/>
                </a:lnTo>
                <a:lnTo>
                  <a:pt x="96032" y="254645"/>
                </a:lnTo>
                <a:lnTo>
                  <a:pt x="96032" y="173720"/>
                </a:lnTo>
                <a:lnTo>
                  <a:pt x="37765" y="173720"/>
                </a:lnTo>
                <a:lnTo>
                  <a:pt x="37765" y="192063"/>
                </a:lnTo>
                <a:lnTo>
                  <a:pt x="0" y="192063"/>
                </a:lnTo>
                <a:lnTo>
                  <a:pt x="0" y="47476"/>
                </a:lnTo>
                <a:lnTo>
                  <a:pt x="96032" y="47476"/>
                </a:lnTo>
                <a:close/>
                <a:moveTo>
                  <a:pt x="2947318" y="1079"/>
                </a:moveTo>
                <a:cubicBezTo>
                  <a:pt x="2955950" y="10431"/>
                  <a:pt x="2962784" y="18703"/>
                  <a:pt x="2967819" y="25896"/>
                </a:cubicBezTo>
                <a:lnTo>
                  <a:pt x="2951634" y="35607"/>
                </a:lnTo>
                <a:lnTo>
                  <a:pt x="2975372" y="35607"/>
                </a:lnTo>
                <a:lnTo>
                  <a:pt x="2975372" y="63661"/>
                </a:lnTo>
                <a:lnTo>
                  <a:pt x="2913869" y="63661"/>
                </a:lnTo>
                <a:lnTo>
                  <a:pt x="2913869" y="82005"/>
                </a:lnTo>
                <a:lnTo>
                  <a:pt x="2967819" y="82005"/>
                </a:lnTo>
                <a:lnTo>
                  <a:pt x="2967819" y="222275"/>
                </a:lnTo>
                <a:cubicBezTo>
                  <a:pt x="2968538" y="241697"/>
                  <a:pt x="2959187" y="251408"/>
                  <a:pt x="2939765" y="251408"/>
                </a:cubicBezTo>
                <a:cubicBezTo>
                  <a:pt x="2931852" y="251408"/>
                  <a:pt x="2925019" y="251408"/>
                  <a:pt x="2919264" y="251408"/>
                </a:cubicBezTo>
                <a:cubicBezTo>
                  <a:pt x="2919264" y="250689"/>
                  <a:pt x="2919264" y="249610"/>
                  <a:pt x="2919264" y="248171"/>
                </a:cubicBezTo>
                <a:cubicBezTo>
                  <a:pt x="2918545" y="243855"/>
                  <a:pt x="2916746" y="236302"/>
                  <a:pt x="2913869" y="225512"/>
                </a:cubicBezTo>
                <a:cubicBezTo>
                  <a:pt x="2918185" y="225512"/>
                  <a:pt x="2922501" y="225512"/>
                  <a:pt x="2926817" y="225512"/>
                </a:cubicBezTo>
                <a:cubicBezTo>
                  <a:pt x="2933291" y="225512"/>
                  <a:pt x="2936528" y="222635"/>
                  <a:pt x="2936528" y="216880"/>
                </a:cubicBezTo>
                <a:lnTo>
                  <a:pt x="2936528" y="199616"/>
                </a:lnTo>
                <a:lnTo>
                  <a:pt x="2913869" y="199616"/>
                </a:lnTo>
                <a:lnTo>
                  <a:pt x="2913869" y="225512"/>
                </a:lnTo>
                <a:lnTo>
                  <a:pt x="2913869" y="250329"/>
                </a:lnTo>
                <a:lnTo>
                  <a:pt x="2881499" y="250329"/>
                </a:lnTo>
                <a:lnTo>
                  <a:pt x="2881499" y="199616"/>
                </a:lnTo>
                <a:lnTo>
                  <a:pt x="2858840" y="199616"/>
                </a:lnTo>
                <a:lnTo>
                  <a:pt x="2858840" y="253566"/>
                </a:lnTo>
                <a:lnTo>
                  <a:pt x="2827549" y="253566"/>
                </a:lnTo>
                <a:lnTo>
                  <a:pt x="2827549" y="82005"/>
                </a:lnTo>
                <a:lnTo>
                  <a:pt x="2881499" y="82005"/>
                </a:lnTo>
                <a:lnTo>
                  <a:pt x="2881499" y="63661"/>
                </a:lnTo>
                <a:lnTo>
                  <a:pt x="2825391" y="63661"/>
                </a:lnTo>
                <a:lnTo>
                  <a:pt x="2825391" y="35607"/>
                </a:lnTo>
                <a:lnTo>
                  <a:pt x="2881499" y="35607"/>
                </a:lnTo>
                <a:lnTo>
                  <a:pt x="2881499" y="3237"/>
                </a:lnTo>
                <a:lnTo>
                  <a:pt x="2913869" y="3237"/>
                </a:lnTo>
                <a:lnTo>
                  <a:pt x="2913869" y="35607"/>
                </a:lnTo>
                <a:lnTo>
                  <a:pt x="2938686" y="35607"/>
                </a:lnTo>
                <a:cubicBezTo>
                  <a:pt x="2937967" y="34169"/>
                  <a:pt x="2936888" y="32370"/>
                  <a:pt x="2935449" y="30212"/>
                </a:cubicBezTo>
                <a:cubicBezTo>
                  <a:pt x="2932572" y="26616"/>
                  <a:pt x="2928615" y="21580"/>
                  <a:pt x="2923580" y="15106"/>
                </a:cubicBezTo>
                <a:close/>
                <a:moveTo>
                  <a:pt x="1784673" y="1079"/>
                </a:moveTo>
                <a:cubicBezTo>
                  <a:pt x="1786112" y="4676"/>
                  <a:pt x="1788989" y="10790"/>
                  <a:pt x="1793305" y="19422"/>
                </a:cubicBezTo>
                <a:cubicBezTo>
                  <a:pt x="1790428" y="13668"/>
                  <a:pt x="1791147" y="15466"/>
                  <a:pt x="1795463" y="24817"/>
                </a:cubicBezTo>
                <a:lnTo>
                  <a:pt x="1895810" y="24817"/>
                </a:lnTo>
                <a:lnTo>
                  <a:pt x="1895810" y="52871"/>
                </a:lnTo>
                <a:lnTo>
                  <a:pt x="1831070" y="52871"/>
                </a:lnTo>
                <a:cubicBezTo>
                  <a:pt x="1833947" y="55029"/>
                  <a:pt x="1838263" y="57907"/>
                  <a:pt x="1844018" y="61503"/>
                </a:cubicBezTo>
                <a:cubicBezTo>
                  <a:pt x="1862721" y="73013"/>
                  <a:pt x="1878906" y="83443"/>
                  <a:pt x="1892573" y="92795"/>
                </a:cubicBezTo>
                <a:lnTo>
                  <a:pt x="1868835" y="112217"/>
                </a:lnTo>
                <a:cubicBezTo>
                  <a:pt x="1867396" y="110778"/>
                  <a:pt x="1864519" y="108980"/>
                  <a:pt x="1860203" y="106822"/>
                </a:cubicBezTo>
                <a:cubicBezTo>
                  <a:pt x="1855168" y="103225"/>
                  <a:pt x="1851571" y="100348"/>
                  <a:pt x="1849413" y="98190"/>
                </a:cubicBezTo>
                <a:cubicBezTo>
                  <a:pt x="1764531" y="100348"/>
                  <a:pt x="1706265" y="102865"/>
                  <a:pt x="1674614" y="105743"/>
                </a:cubicBezTo>
                <a:lnTo>
                  <a:pt x="1663824" y="79847"/>
                </a:lnTo>
                <a:cubicBezTo>
                  <a:pt x="1680369" y="72653"/>
                  <a:pt x="1696554" y="63661"/>
                  <a:pt x="1712380" y="52871"/>
                </a:cubicBezTo>
                <a:lnTo>
                  <a:pt x="1650876" y="52871"/>
                </a:lnTo>
                <a:lnTo>
                  <a:pt x="1650876" y="24817"/>
                </a:lnTo>
                <a:lnTo>
                  <a:pt x="1754461" y="24817"/>
                </a:lnTo>
                <a:cubicBezTo>
                  <a:pt x="1750864" y="18343"/>
                  <a:pt x="1747987" y="11869"/>
                  <a:pt x="1745829" y="5395"/>
                </a:cubicBezTo>
                <a:close/>
                <a:moveTo>
                  <a:pt x="668983" y="0"/>
                </a:moveTo>
                <a:cubicBezTo>
                  <a:pt x="671141" y="2878"/>
                  <a:pt x="674378" y="8273"/>
                  <a:pt x="678694" y="16185"/>
                </a:cubicBezTo>
                <a:cubicBezTo>
                  <a:pt x="685168" y="26256"/>
                  <a:pt x="690203" y="34169"/>
                  <a:pt x="693800" y="39923"/>
                </a:cubicBezTo>
                <a:lnTo>
                  <a:pt x="675457" y="48555"/>
                </a:lnTo>
                <a:lnTo>
                  <a:pt x="706748" y="48555"/>
                </a:lnTo>
                <a:cubicBezTo>
                  <a:pt x="713222" y="39923"/>
                  <a:pt x="721494" y="27695"/>
                  <a:pt x="731565" y="11869"/>
                </a:cubicBezTo>
                <a:cubicBezTo>
                  <a:pt x="733723" y="8273"/>
                  <a:pt x="735521" y="5755"/>
                  <a:pt x="736960" y="4316"/>
                </a:cubicBezTo>
                <a:lnTo>
                  <a:pt x="771488" y="23738"/>
                </a:lnTo>
                <a:cubicBezTo>
                  <a:pt x="769330" y="26616"/>
                  <a:pt x="766093" y="30572"/>
                  <a:pt x="761777" y="35607"/>
                </a:cubicBezTo>
                <a:cubicBezTo>
                  <a:pt x="756742" y="41362"/>
                  <a:pt x="753145" y="45678"/>
                  <a:pt x="750987" y="48555"/>
                </a:cubicBezTo>
                <a:lnTo>
                  <a:pt x="787673" y="48555"/>
                </a:lnTo>
                <a:lnTo>
                  <a:pt x="787673" y="112217"/>
                </a:lnTo>
                <a:lnTo>
                  <a:pt x="752066" y="112217"/>
                </a:lnTo>
                <a:lnTo>
                  <a:pt x="752066" y="79847"/>
                </a:lnTo>
                <a:lnTo>
                  <a:pt x="583741" y="79847"/>
                </a:lnTo>
                <a:lnTo>
                  <a:pt x="583741" y="112217"/>
                </a:lnTo>
                <a:lnTo>
                  <a:pt x="548134" y="112217"/>
                </a:lnTo>
                <a:lnTo>
                  <a:pt x="548134" y="48555"/>
                </a:lnTo>
                <a:lnTo>
                  <a:pt x="590215" y="48555"/>
                </a:lnTo>
                <a:cubicBezTo>
                  <a:pt x="583022" y="38485"/>
                  <a:pt x="575469" y="29133"/>
                  <a:pt x="567556" y="20501"/>
                </a:cubicBezTo>
                <a:lnTo>
                  <a:pt x="594531" y="2158"/>
                </a:lnTo>
                <a:cubicBezTo>
                  <a:pt x="605321" y="13668"/>
                  <a:pt x="616111" y="26616"/>
                  <a:pt x="626901" y="41002"/>
                </a:cubicBezTo>
                <a:lnTo>
                  <a:pt x="615032" y="48555"/>
                </a:lnTo>
                <a:lnTo>
                  <a:pt x="658193" y="48555"/>
                </a:lnTo>
                <a:cubicBezTo>
                  <a:pt x="655315" y="43520"/>
                  <a:pt x="650999" y="36327"/>
                  <a:pt x="645245" y="26975"/>
                </a:cubicBezTo>
                <a:cubicBezTo>
                  <a:pt x="641648" y="21221"/>
                  <a:pt x="639130" y="16905"/>
                  <a:pt x="637692" y="14027"/>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kumimoji="1" lang="zh-CN" altLang="en-US" sz="2200" b="0" dirty="0">
              <a:solidFill>
                <a:schemeClr val="bg1"/>
              </a:solidFill>
              <a:latin typeface="方正兰亭粗黑简体" panose="02000000000000000000" pitchFamily="2" charset="-122"/>
              <a:ea typeface="方正兰亭粗黑简体" panose="02000000000000000000" pitchFamily="2" charset="-122"/>
            </a:endParaRPr>
          </a:p>
        </p:txBody>
      </p:sp>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80007" y="365125"/>
            <a:ext cx="340518" cy="96707"/>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0" y="0"/>
            <a:ext cx="12192000" cy="762000"/>
          </a:xfrm>
          <a:prstGeom prst="rect">
            <a:avLst/>
          </a:prstGeom>
          <a:ln>
            <a:noFill/>
          </a:ln>
          <a:effectLst>
            <a:outerShdw blurRad="292100" dist="139700" dir="5400000" algn="tl" rotWithShape="0">
              <a:srgbClr val="333333">
                <a:alpha val="65000"/>
              </a:srgbClr>
            </a:outerShdw>
          </a:effectLst>
        </p:spPr>
      </p:pic>
      <p:sp>
        <p:nvSpPr>
          <p:cNvPr id="16" name="矩形 15"/>
          <p:cNvSpPr/>
          <p:nvPr userDrawn="1"/>
        </p:nvSpPr>
        <p:spPr>
          <a:xfrm>
            <a:off x="1449421" y="126460"/>
            <a:ext cx="3618690" cy="505838"/>
          </a:xfrm>
          <a:prstGeom prst="rect">
            <a:avLst/>
          </a:prstGeom>
          <a:solidFill>
            <a:srgbClr val="006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userDrawn="1"/>
        </p:nvSpPr>
        <p:spPr>
          <a:xfrm>
            <a:off x="1580741" y="252464"/>
            <a:ext cx="3253755" cy="256803"/>
          </a:xfrm>
          <a:custGeom>
            <a:avLst/>
            <a:gdLst/>
            <a:ahLst/>
            <a:cxnLst/>
            <a:rect l="l" t="t" r="r" b="b"/>
            <a:pathLst>
              <a:path w="3253755" h="256803">
                <a:moveTo>
                  <a:pt x="1471492" y="205550"/>
                </a:moveTo>
                <a:cubicBezTo>
                  <a:pt x="1472391" y="205550"/>
                  <a:pt x="1470323" y="205730"/>
                  <a:pt x="1465288" y="206090"/>
                </a:cubicBezTo>
                <a:lnTo>
                  <a:pt x="1468990" y="205667"/>
                </a:lnTo>
                <a:close/>
                <a:moveTo>
                  <a:pt x="1712380" y="173720"/>
                </a:moveTo>
                <a:lnTo>
                  <a:pt x="1712380" y="187747"/>
                </a:lnTo>
                <a:lnTo>
                  <a:pt x="1834307" y="187747"/>
                </a:lnTo>
                <a:lnTo>
                  <a:pt x="1834307" y="173720"/>
                </a:lnTo>
                <a:close/>
                <a:moveTo>
                  <a:pt x="2913869" y="154298"/>
                </a:moveTo>
                <a:lnTo>
                  <a:pt x="2913869" y="175878"/>
                </a:lnTo>
                <a:lnTo>
                  <a:pt x="2936528" y="175878"/>
                </a:lnTo>
                <a:lnTo>
                  <a:pt x="2936528" y="154298"/>
                </a:lnTo>
                <a:close/>
                <a:moveTo>
                  <a:pt x="2858840" y="154298"/>
                </a:moveTo>
                <a:lnTo>
                  <a:pt x="2858840" y="175878"/>
                </a:lnTo>
                <a:lnTo>
                  <a:pt x="2881499" y="175878"/>
                </a:lnTo>
                <a:lnTo>
                  <a:pt x="2881499" y="154298"/>
                </a:lnTo>
                <a:close/>
                <a:moveTo>
                  <a:pt x="3171751" y="146745"/>
                </a:moveTo>
                <a:lnTo>
                  <a:pt x="3207358" y="146745"/>
                </a:lnTo>
                <a:lnTo>
                  <a:pt x="3207358" y="158614"/>
                </a:lnTo>
                <a:lnTo>
                  <a:pt x="3253755" y="158614"/>
                </a:lnTo>
                <a:lnTo>
                  <a:pt x="3253755" y="189905"/>
                </a:lnTo>
                <a:lnTo>
                  <a:pt x="3207358" y="189905"/>
                </a:lnTo>
                <a:lnTo>
                  <a:pt x="3207358" y="211485"/>
                </a:lnTo>
                <a:cubicBezTo>
                  <a:pt x="3207358" y="236662"/>
                  <a:pt x="3192971" y="249969"/>
                  <a:pt x="3164198" y="251408"/>
                </a:cubicBezTo>
                <a:cubicBezTo>
                  <a:pt x="3150530" y="251408"/>
                  <a:pt x="3136503" y="251408"/>
                  <a:pt x="3122117" y="251408"/>
                </a:cubicBezTo>
                <a:cubicBezTo>
                  <a:pt x="3119239" y="238460"/>
                  <a:pt x="3116002" y="227670"/>
                  <a:pt x="3112406" y="219038"/>
                </a:cubicBezTo>
                <a:cubicBezTo>
                  <a:pt x="3114564" y="219038"/>
                  <a:pt x="3117081" y="219398"/>
                  <a:pt x="3119959" y="220117"/>
                </a:cubicBezTo>
                <a:cubicBezTo>
                  <a:pt x="3134345" y="220836"/>
                  <a:pt x="3144776" y="221196"/>
                  <a:pt x="3151250" y="221196"/>
                </a:cubicBezTo>
                <a:cubicBezTo>
                  <a:pt x="3164917" y="221196"/>
                  <a:pt x="3171751" y="214722"/>
                  <a:pt x="3171751" y="201774"/>
                </a:cubicBezTo>
                <a:lnTo>
                  <a:pt x="3171751" y="189905"/>
                </a:lnTo>
                <a:lnTo>
                  <a:pt x="3078957" y="189905"/>
                </a:lnTo>
                <a:cubicBezTo>
                  <a:pt x="3080395" y="191344"/>
                  <a:pt x="3082913" y="193502"/>
                  <a:pt x="3086510" y="196379"/>
                </a:cubicBezTo>
                <a:cubicBezTo>
                  <a:pt x="3089387" y="198537"/>
                  <a:pt x="3094782" y="203213"/>
                  <a:pt x="3102695" y="210406"/>
                </a:cubicBezTo>
                <a:lnTo>
                  <a:pt x="3081115" y="231986"/>
                </a:lnTo>
                <a:cubicBezTo>
                  <a:pt x="3068886" y="221915"/>
                  <a:pt x="3056297" y="210406"/>
                  <a:pt x="3043349" y="197458"/>
                </a:cubicBezTo>
                <a:lnTo>
                  <a:pt x="3050902" y="189905"/>
                </a:lnTo>
                <a:lnTo>
                  <a:pt x="2998031" y="189905"/>
                </a:lnTo>
                <a:lnTo>
                  <a:pt x="2998031" y="158614"/>
                </a:lnTo>
                <a:lnTo>
                  <a:pt x="3171751" y="158614"/>
                </a:lnTo>
                <a:close/>
                <a:moveTo>
                  <a:pt x="1432918" y="144587"/>
                </a:moveTo>
                <a:cubicBezTo>
                  <a:pt x="1419969" y="158973"/>
                  <a:pt x="1406302" y="171562"/>
                  <a:pt x="1391915" y="182352"/>
                </a:cubicBezTo>
                <a:cubicBezTo>
                  <a:pt x="1391915" y="182352"/>
                  <a:pt x="1404144" y="181633"/>
                  <a:pt x="1428601" y="180194"/>
                </a:cubicBezTo>
                <a:lnTo>
                  <a:pt x="1428601" y="160772"/>
                </a:lnTo>
                <a:lnTo>
                  <a:pt x="1452340" y="144587"/>
                </a:lnTo>
                <a:close/>
                <a:moveTo>
                  <a:pt x="1712380" y="138113"/>
                </a:moveTo>
                <a:lnTo>
                  <a:pt x="1712380" y="152140"/>
                </a:lnTo>
                <a:lnTo>
                  <a:pt x="1834307" y="152140"/>
                </a:lnTo>
                <a:lnTo>
                  <a:pt x="1834307" y="138113"/>
                </a:lnTo>
                <a:close/>
                <a:moveTo>
                  <a:pt x="1676772" y="113296"/>
                </a:moveTo>
                <a:lnTo>
                  <a:pt x="1870993" y="113296"/>
                </a:lnTo>
                <a:lnTo>
                  <a:pt x="1870993" y="215801"/>
                </a:lnTo>
                <a:cubicBezTo>
                  <a:pt x="1870993" y="236662"/>
                  <a:pt x="1860563" y="248171"/>
                  <a:pt x="1839702" y="250329"/>
                </a:cubicBezTo>
                <a:cubicBezTo>
                  <a:pt x="1824596" y="251768"/>
                  <a:pt x="1809490" y="252487"/>
                  <a:pt x="1794384" y="252487"/>
                </a:cubicBezTo>
                <a:cubicBezTo>
                  <a:pt x="1792945" y="247452"/>
                  <a:pt x="1790787" y="239899"/>
                  <a:pt x="1787910" y="229828"/>
                </a:cubicBezTo>
                <a:cubicBezTo>
                  <a:pt x="1787191" y="226951"/>
                  <a:pt x="1786471" y="224793"/>
                  <a:pt x="1785752" y="223354"/>
                </a:cubicBezTo>
                <a:cubicBezTo>
                  <a:pt x="1798700" y="224073"/>
                  <a:pt x="1810209" y="224433"/>
                  <a:pt x="1820280" y="224433"/>
                </a:cubicBezTo>
                <a:cubicBezTo>
                  <a:pt x="1829631" y="224433"/>
                  <a:pt x="1834307" y="219398"/>
                  <a:pt x="1834307" y="209327"/>
                </a:cubicBezTo>
                <a:lnTo>
                  <a:pt x="1712380" y="209327"/>
                </a:lnTo>
                <a:lnTo>
                  <a:pt x="1712380" y="252487"/>
                </a:lnTo>
                <a:lnTo>
                  <a:pt x="1676772" y="252487"/>
                </a:lnTo>
                <a:close/>
                <a:moveTo>
                  <a:pt x="2913869" y="107901"/>
                </a:moveTo>
                <a:lnTo>
                  <a:pt x="2913869" y="130560"/>
                </a:lnTo>
                <a:lnTo>
                  <a:pt x="2936528" y="130560"/>
                </a:lnTo>
                <a:lnTo>
                  <a:pt x="2936528" y="107901"/>
                </a:lnTo>
                <a:close/>
                <a:moveTo>
                  <a:pt x="2858840" y="107901"/>
                </a:moveTo>
                <a:lnTo>
                  <a:pt x="2858840" y="130560"/>
                </a:lnTo>
                <a:lnTo>
                  <a:pt x="2881499" y="130560"/>
                </a:lnTo>
                <a:lnTo>
                  <a:pt x="2881499" y="107901"/>
                </a:lnTo>
                <a:close/>
                <a:moveTo>
                  <a:pt x="596689" y="98190"/>
                </a:moveTo>
                <a:lnTo>
                  <a:pt x="741276" y="98190"/>
                </a:lnTo>
                <a:lnTo>
                  <a:pt x="741276" y="129481"/>
                </a:lnTo>
                <a:lnTo>
                  <a:pt x="697037" y="158614"/>
                </a:lnTo>
                <a:lnTo>
                  <a:pt x="791989" y="158614"/>
                </a:lnTo>
                <a:lnTo>
                  <a:pt x="791989" y="189905"/>
                </a:lnTo>
                <a:lnTo>
                  <a:pt x="692721" y="189905"/>
                </a:lnTo>
                <a:lnTo>
                  <a:pt x="692721" y="216880"/>
                </a:lnTo>
                <a:cubicBezTo>
                  <a:pt x="692721" y="239179"/>
                  <a:pt x="680852" y="250689"/>
                  <a:pt x="657114" y="251408"/>
                </a:cubicBezTo>
                <a:cubicBezTo>
                  <a:pt x="640569" y="252127"/>
                  <a:pt x="625103" y="252487"/>
                  <a:pt x="610716" y="252487"/>
                </a:cubicBezTo>
                <a:cubicBezTo>
                  <a:pt x="608558" y="240258"/>
                  <a:pt x="605681" y="229468"/>
                  <a:pt x="602084" y="220117"/>
                </a:cubicBezTo>
                <a:cubicBezTo>
                  <a:pt x="615032" y="220836"/>
                  <a:pt x="626901" y="221196"/>
                  <a:pt x="637692" y="221196"/>
                </a:cubicBezTo>
                <a:cubicBezTo>
                  <a:pt x="649920" y="221196"/>
                  <a:pt x="656035" y="216161"/>
                  <a:pt x="656035" y="206090"/>
                </a:cubicBezTo>
                <a:lnTo>
                  <a:pt x="656035" y="189905"/>
                </a:lnTo>
                <a:lnTo>
                  <a:pt x="543818" y="189905"/>
                </a:lnTo>
                <a:lnTo>
                  <a:pt x="543818" y="158614"/>
                </a:lnTo>
                <a:lnTo>
                  <a:pt x="656035" y="158614"/>
                </a:lnTo>
                <a:lnTo>
                  <a:pt x="656035" y="152140"/>
                </a:lnTo>
                <a:lnTo>
                  <a:pt x="690563" y="129481"/>
                </a:lnTo>
                <a:lnTo>
                  <a:pt x="596689" y="129481"/>
                </a:lnTo>
                <a:close/>
                <a:moveTo>
                  <a:pt x="2326519" y="96032"/>
                </a:moveTo>
                <a:cubicBezTo>
                  <a:pt x="2342344" y="117612"/>
                  <a:pt x="2357810" y="138472"/>
                  <a:pt x="2372916" y="158614"/>
                </a:cubicBezTo>
                <a:lnTo>
                  <a:pt x="2342704" y="178036"/>
                </a:lnTo>
                <a:cubicBezTo>
                  <a:pt x="2329756" y="156456"/>
                  <a:pt x="2315369" y="135235"/>
                  <a:pt x="2299544" y="114375"/>
                </a:cubicBezTo>
                <a:close/>
                <a:moveTo>
                  <a:pt x="1220354" y="86321"/>
                </a:moveTo>
                <a:cubicBezTo>
                  <a:pt x="1235460" y="97830"/>
                  <a:pt x="1250206" y="110059"/>
                  <a:pt x="1264593" y="123007"/>
                </a:cubicBezTo>
                <a:lnTo>
                  <a:pt x="1239776" y="146745"/>
                </a:lnTo>
                <a:cubicBezTo>
                  <a:pt x="1228986" y="133797"/>
                  <a:pt x="1215318" y="121208"/>
                  <a:pt x="1198774" y="108980"/>
                </a:cubicBezTo>
                <a:close/>
                <a:moveTo>
                  <a:pt x="134876" y="83084"/>
                </a:moveTo>
                <a:lnTo>
                  <a:pt x="134876" y="138113"/>
                </a:lnTo>
                <a:lnTo>
                  <a:pt x="192063" y="138113"/>
                </a:lnTo>
                <a:lnTo>
                  <a:pt x="192063" y="83084"/>
                </a:lnTo>
                <a:close/>
                <a:moveTo>
                  <a:pt x="37765" y="83084"/>
                </a:moveTo>
                <a:lnTo>
                  <a:pt x="37765" y="138113"/>
                </a:lnTo>
                <a:lnTo>
                  <a:pt x="96032" y="138113"/>
                </a:lnTo>
                <a:lnTo>
                  <a:pt x="96032" y="83084"/>
                </a:lnTo>
                <a:close/>
                <a:moveTo>
                  <a:pt x="1546213" y="75530"/>
                </a:moveTo>
                <a:cubicBezTo>
                  <a:pt x="1546213" y="76969"/>
                  <a:pt x="1545494" y="78768"/>
                  <a:pt x="1544055" y="80926"/>
                </a:cubicBezTo>
                <a:cubicBezTo>
                  <a:pt x="1543336" y="83803"/>
                  <a:pt x="1542616" y="85961"/>
                  <a:pt x="1541897" y="87400"/>
                </a:cubicBezTo>
                <a:cubicBezTo>
                  <a:pt x="1545494" y="112576"/>
                  <a:pt x="1551968" y="134876"/>
                  <a:pt x="1561319" y="154298"/>
                </a:cubicBezTo>
                <a:cubicBezTo>
                  <a:pt x="1572109" y="131998"/>
                  <a:pt x="1578583" y="105743"/>
                  <a:pt x="1580741" y="75530"/>
                </a:cubicBezTo>
                <a:close/>
                <a:moveTo>
                  <a:pt x="473683" y="60424"/>
                </a:moveTo>
                <a:cubicBezTo>
                  <a:pt x="490228" y="97830"/>
                  <a:pt x="506053" y="137034"/>
                  <a:pt x="521159" y="178036"/>
                </a:cubicBezTo>
                <a:lnTo>
                  <a:pt x="481236" y="194221"/>
                </a:lnTo>
                <a:cubicBezTo>
                  <a:pt x="466130" y="149622"/>
                  <a:pt x="451743" y="108980"/>
                  <a:pt x="438076" y="72293"/>
                </a:cubicBezTo>
                <a:close/>
                <a:moveTo>
                  <a:pt x="304279" y="60424"/>
                </a:moveTo>
                <a:lnTo>
                  <a:pt x="342044" y="70135"/>
                </a:lnTo>
                <a:cubicBezTo>
                  <a:pt x="330535" y="115454"/>
                  <a:pt x="317587" y="157535"/>
                  <a:pt x="303200" y="196379"/>
                </a:cubicBezTo>
                <a:cubicBezTo>
                  <a:pt x="297446" y="194221"/>
                  <a:pt x="289533" y="191344"/>
                  <a:pt x="279462" y="187747"/>
                </a:cubicBezTo>
                <a:cubicBezTo>
                  <a:pt x="272269" y="184870"/>
                  <a:pt x="267234" y="182712"/>
                  <a:pt x="264356" y="181273"/>
                </a:cubicBezTo>
                <a:cubicBezTo>
                  <a:pt x="279462" y="142429"/>
                  <a:pt x="292770" y="102146"/>
                  <a:pt x="304279" y="60424"/>
                </a:cubicBezTo>
                <a:close/>
                <a:moveTo>
                  <a:pt x="1446945" y="58266"/>
                </a:moveTo>
                <a:lnTo>
                  <a:pt x="1446945" y="76609"/>
                </a:lnTo>
                <a:lnTo>
                  <a:pt x="1453419" y="76609"/>
                </a:lnTo>
                <a:cubicBezTo>
                  <a:pt x="1459173" y="70855"/>
                  <a:pt x="1464209" y="64740"/>
                  <a:pt x="1468525" y="58266"/>
                </a:cubicBezTo>
                <a:close/>
                <a:moveTo>
                  <a:pt x="1759856" y="52871"/>
                </a:moveTo>
                <a:cubicBezTo>
                  <a:pt x="1745469" y="60784"/>
                  <a:pt x="1732161" y="69056"/>
                  <a:pt x="1719933" y="77688"/>
                </a:cubicBezTo>
                <a:cubicBezTo>
                  <a:pt x="1742951" y="76250"/>
                  <a:pt x="1774242" y="75171"/>
                  <a:pt x="1813806" y="74451"/>
                </a:cubicBezTo>
                <a:cubicBezTo>
                  <a:pt x="1812367" y="73013"/>
                  <a:pt x="1809850" y="70855"/>
                  <a:pt x="1806253" y="67977"/>
                </a:cubicBezTo>
                <a:cubicBezTo>
                  <a:pt x="1802656" y="65819"/>
                  <a:pt x="1799779" y="64021"/>
                  <a:pt x="1797621" y="62582"/>
                </a:cubicBezTo>
                <a:lnTo>
                  <a:pt x="1809490" y="52871"/>
                </a:lnTo>
                <a:close/>
                <a:moveTo>
                  <a:pt x="3057376" y="43160"/>
                </a:moveTo>
                <a:lnTo>
                  <a:pt x="3057376" y="61503"/>
                </a:lnTo>
                <a:lnTo>
                  <a:pt x="3180383" y="61503"/>
                </a:lnTo>
                <a:lnTo>
                  <a:pt x="3180383" y="43160"/>
                </a:lnTo>
                <a:close/>
                <a:moveTo>
                  <a:pt x="944129" y="38844"/>
                </a:moveTo>
                <a:cubicBezTo>
                  <a:pt x="930461" y="56828"/>
                  <a:pt x="913197" y="74092"/>
                  <a:pt x="892336" y="90637"/>
                </a:cubicBezTo>
                <a:lnTo>
                  <a:pt x="995921" y="90637"/>
                </a:lnTo>
                <a:cubicBezTo>
                  <a:pt x="973621" y="73372"/>
                  <a:pt x="956357" y="56108"/>
                  <a:pt x="944129" y="38844"/>
                </a:cubicBezTo>
                <a:close/>
                <a:moveTo>
                  <a:pt x="2191643" y="22659"/>
                </a:moveTo>
                <a:lnTo>
                  <a:pt x="2302781" y="22659"/>
                </a:lnTo>
                <a:lnTo>
                  <a:pt x="2302781" y="56108"/>
                </a:lnTo>
                <a:cubicBezTo>
                  <a:pt x="2299184" y="87759"/>
                  <a:pt x="2290552" y="120129"/>
                  <a:pt x="2276885" y="153219"/>
                </a:cubicBezTo>
                <a:cubicBezTo>
                  <a:pt x="2280481" y="158973"/>
                  <a:pt x="2286236" y="167965"/>
                  <a:pt x="2294149" y="180194"/>
                </a:cubicBezTo>
                <a:cubicBezTo>
                  <a:pt x="2302781" y="193142"/>
                  <a:pt x="2309614" y="203213"/>
                  <a:pt x="2314650" y="210406"/>
                </a:cubicBezTo>
                <a:lnTo>
                  <a:pt x="2282280" y="228749"/>
                </a:lnTo>
                <a:cubicBezTo>
                  <a:pt x="2273648" y="216520"/>
                  <a:pt x="2265375" y="203213"/>
                  <a:pt x="2257462" y="188826"/>
                </a:cubicBezTo>
                <a:cubicBezTo>
                  <a:pt x="2243076" y="211125"/>
                  <a:pt x="2226171" y="230547"/>
                  <a:pt x="2206749" y="247092"/>
                </a:cubicBezTo>
                <a:cubicBezTo>
                  <a:pt x="2206030" y="245653"/>
                  <a:pt x="2204591" y="243136"/>
                  <a:pt x="2202433" y="239539"/>
                </a:cubicBezTo>
                <a:cubicBezTo>
                  <a:pt x="2196679" y="228749"/>
                  <a:pt x="2191643" y="220477"/>
                  <a:pt x="2187327" y="214722"/>
                </a:cubicBezTo>
                <a:cubicBezTo>
                  <a:pt x="2206030" y="200335"/>
                  <a:pt x="2222575" y="180913"/>
                  <a:pt x="2236961" y="156456"/>
                </a:cubicBezTo>
                <a:cubicBezTo>
                  <a:pt x="2219697" y="127682"/>
                  <a:pt x="2204591" y="103585"/>
                  <a:pt x="2191643" y="84163"/>
                </a:cubicBezTo>
                <a:lnTo>
                  <a:pt x="2219697" y="66898"/>
                </a:lnTo>
                <a:cubicBezTo>
                  <a:pt x="2224733" y="73372"/>
                  <a:pt x="2231926" y="84163"/>
                  <a:pt x="2241277" y="99269"/>
                </a:cubicBezTo>
                <a:cubicBezTo>
                  <a:pt x="2246313" y="107901"/>
                  <a:pt x="2250269" y="114375"/>
                  <a:pt x="2253146" y="118691"/>
                </a:cubicBezTo>
                <a:cubicBezTo>
                  <a:pt x="2260340" y="99269"/>
                  <a:pt x="2265015" y="78408"/>
                  <a:pt x="2267174" y="56108"/>
                </a:cubicBezTo>
                <a:lnTo>
                  <a:pt x="2191643" y="56108"/>
                </a:lnTo>
                <a:close/>
                <a:moveTo>
                  <a:pt x="1228986" y="21580"/>
                </a:moveTo>
                <a:cubicBezTo>
                  <a:pt x="1242653" y="30932"/>
                  <a:pt x="1257040" y="42801"/>
                  <a:pt x="1272146" y="57187"/>
                </a:cubicBezTo>
                <a:lnTo>
                  <a:pt x="1248408" y="80926"/>
                </a:lnTo>
                <a:cubicBezTo>
                  <a:pt x="1236179" y="67258"/>
                  <a:pt x="1222512" y="54670"/>
                  <a:pt x="1207406" y="43160"/>
                </a:cubicBezTo>
                <a:close/>
                <a:moveTo>
                  <a:pt x="3021769" y="11869"/>
                </a:moveTo>
                <a:lnTo>
                  <a:pt x="3215990" y="11869"/>
                </a:lnTo>
                <a:lnTo>
                  <a:pt x="3215990" y="90637"/>
                </a:lnTo>
                <a:lnTo>
                  <a:pt x="3057376" y="90637"/>
                </a:lnTo>
                <a:lnTo>
                  <a:pt x="3057376" y="92795"/>
                </a:lnTo>
                <a:cubicBezTo>
                  <a:pt x="3057376" y="104304"/>
                  <a:pt x="3064210" y="110059"/>
                  <a:pt x="3077878" y="110059"/>
                </a:cubicBezTo>
                <a:lnTo>
                  <a:pt x="3193331" y="110059"/>
                </a:lnTo>
                <a:cubicBezTo>
                  <a:pt x="3207718" y="110059"/>
                  <a:pt x="3215990" y="104664"/>
                  <a:pt x="3218148" y="93874"/>
                </a:cubicBezTo>
                <a:cubicBezTo>
                  <a:pt x="3219587" y="86680"/>
                  <a:pt x="3220666" y="78768"/>
                  <a:pt x="3221385" y="70135"/>
                </a:cubicBezTo>
                <a:cubicBezTo>
                  <a:pt x="3222104" y="70135"/>
                  <a:pt x="3223903" y="70855"/>
                  <a:pt x="3226780" y="72293"/>
                </a:cubicBezTo>
                <a:cubicBezTo>
                  <a:pt x="3236132" y="75890"/>
                  <a:pt x="3244764" y="78408"/>
                  <a:pt x="3252676" y="79847"/>
                </a:cubicBezTo>
                <a:cubicBezTo>
                  <a:pt x="3251238" y="88479"/>
                  <a:pt x="3248720" y="98909"/>
                  <a:pt x="3245123" y="111138"/>
                </a:cubicBezTo>
                <a:cubicBezTo>
                  <a:pt x="3244404" y="114015"/>
                  <a:pt x="3244044" y="115813"/>
                  <a:pt x="3244044" y="116533"/>
                </a:cubicBezTo>
                <a:cubicBezTo>
                  <a:pt x="3239728" y="133077"/>
                  <a:pt x="3224622" y="141350"/>
                  <a:pt x="3198726" y="141350"/>
                </a:cubicBezTo>
                <a:lnTo>
                  <a:pt x="3071403" y="141350"/>
                </a:lnTo>
                <a:cubicBezTo>
                  <a:pt x="3038314" y="141350"/>
                  <a:pt x="3021769" y="126244"/>
                  <a:pt x="3021769" y="96032"/>
                </a:cubicBezTo>
                <a:close/>
                <a:moveTo>
                  <a:pt x="2540161" y="11869"/>
                </a:moveTo>
                <a:lnTo>
                  <a:pt x="2567137" y="11869"/>
                </a:lnTo>
                <a:lnTo>
                  <a:pt x="2567137" y="239539"/>
                </a:lnTo>
                <a:lnTo>
                  <a:pt x="2531529" y="239539"/>
                </a:lnTo>
                <a:cubicBezTo>
                  <a:pt x="2531529" y="196379"/>
                  <a:pt x="2531529" y="141709"/>
                  <a:pt x="2531529" y="75530"/>
                </a:cubicBezTo>
                <a:cubicBezTo>
                  <a:pt x="2517862" y="85601"/>
                  <a:pt x="2498799" y="95672"/>
                  <a:pt x="2474342" y="105743"/>
                </a:cubicBezTo>
                <a:lnTo>
                  <a:pt x="2474342" y="71214"/>
                </a:lnTo>
                <a:cubicBezTo>
                  <a:pt x="2510309" y="56108"/>
                  <a:pt x="2532249" y="36327"/>
                  <a:pt x="2540161" y="11869"/>
                </a:cubicBezTo>
                <a:close/>
                <a:moveTo>
                  <a:pt x="2092486" y="11869"/>
                </a:moveTo>
                <a:lnTo>
                  <a:pt x="2119462" y="11869"/>
                </a:lnTo>
                <a:lnTo>
                  <a:pt x="2119462" y="239539"/>
                </a:lnTo>
                <a:lnTo>
                  <a:pt x="2083854" y="239539"/>
                </a:lnTo>
                <a:cubicBezTo>
                  <a:pt x="2083854" y="196379"/>
                  <a:pt x="2083854" y="141709"/>
                  <a:pt x="2083854" y="75530"/>
                </a:cubicBezTo>
                <a:cubicBezTo>
                  <a:pt x="2070187" y="85601"/>
                  <a:pt x="2051125" y="95672"/>
                  <a:pt x="2026667" y="105743"/>
                </a:cubicBezTo>
                <a:lnTo>
                  <a:pt x="2026667" y="71214"/>
                </a:lnTo>
                <a:cubicBezTo>
                  <a:pt x="2062634" y="56108"/>
                  <a:pt x="2084574" y="36327"/>
                  <a:pt x="2092486" y="11869"/>
                </a:cubicBezTo>
                <a:close/>
                <a:moveTo>
                  <a:pt x="1192300" y="9711"/>
                </a:moveTo>
                <a:lnTo>
                  <a:pt x="1202011" y="39923"/>
                </a:lnTo>
                <a:cubicBezTo>
                  <a:pt x="1197695" y="40643"/>
                  <a:pt x="1191221" y="41722"/>
                  <a:pt x="1182589" y="43160"/>
                </a:cubicBezTo>
                <a:cubicBezTo>
                  <a:pt x="1175395" y="43880"/>
                  <a:pt x="1169641" y="44599"/>
                  <a:pt x="1165325" y="45318"/>
                </a:cubicBezTo>
                <a:lnTo>
                  <a:pt x="1165325" y="76609"/>
                </a:lnTo>
                <a:lnTo>
                  <a:pt x="1198774" y="76609"/>
                </a:lnTo>
                <a:lnTo>
                  <a:pt x="1198774" y="108980"/>
                </a:lnTo>
                <a:lnTo>
                  <a:pt x="1198774" y="110059"/>
                </a:lnTo>
                <a:lnTo>
                  <a:pt x="1165325" y="110059"/>
                </a:lnTo>
                <a:lnTo>
                  <a:pt x="1165325" y="131639"/>
                </a:lnTo>
                <a:lnTo>
                  <a:pt x="1177194" y="120849"/>
                </a:lnTo>
                <a:cubicBezTo>
                  <a:pt x="1190142" y="131639"/>
                  <a:pt x="1200572" y="141350"/>
                  <a:pt x="1208485" y="149982"/>
                </a:cubicBezTo>
                <a:lnTo>
                  <a:pt x="1186905" y="170483"/>
                </a:lnTo>
                <a:cubicBezTo>
                  <a:pt x="1183308" y="166167"/>
                  <a:pt x="1178632" y="160772"/>
                  <a:pt x="1172878" y="154298"/>
                </a:cubicBezTo>
                <a:cubicBezTo>
                  <a:pt x="1169281" y="149982"/>
                  <a:pt x="1166763" y="147104"/>
                  <a:pt x="1165325" y="145666"/>
                </a:cubicBezTo>
                <a:lnTo>
                  <a:pt x="1165325" y="253566"/>
                </a:lnTo>
                <a:lnTo>
                  <a:pt x="1131875" y="253566"/>
                </a:lnTo>
                <a:lnTo>
                  <a:pt x="1131875" y="169404"/>
                </a:lnTo>
                <a:cubicBezTo>
                  <a:pt x="1123963" y="185949"/>
                  <a:pt x="1114611" y="201414"/>
                  <a:pt x="1103821" y="215801"/>
                </a:cubicBezTo>
                <a:cubicBezTo>
                  <a:pt x="1101663" y="205011"/>
                  <a:pt x="1097707" y="191344"/>
                  <a:pt x="1091952" y="174799"/>
                </a:cubicBezTo>
                <a:cubicBezTo>
                  <a:pt x="1108497" y="155377"/>
                  <a:pt x="1121085" y="133797"/>
                  <a:pt x="1129717" y="110059"/>
                </a:cubicBezTo>
                <a:lnTo>
                  <a:pt x="1095189" y="110059"/>
                </a:lnTo>
                <a:lnTo>
                  <a:pt x="1095189" y="76609"/>
                </a:lnTo>
                <a:lnTo>
                  <a:pt x="1131875" y="76609"/>
                </a:lnTo>
                <a:lnTo>
                  <a:pt x="1131875" y="48555"/>
                </a:lnTo>
                <a:cubicBezTo>
                  <a:pt x="1128279" y="48555"/>
                  <a:pt x="1123243" y="48915"/>
                  <a:pt x="1116769" y="49634"/>
                </a:cubicBezTo>
                <a:cubicBezTo>
                  <a:pt x="1109576" y="49634"/>
                  <a:pt x="1104181" y="49994"/>
                  <a:pt x="1100584" y="50713"/>
                </a:cubicBezTo>
                <a:cubicBezTo>
                  <a:pt x="1098426" y="39204"/>
                  <a:pt x="1096268" y="29133"/>
                  <a:pt x="1094110" y="20501"/>
                </a:cubicBezTo>
                <a:cubicBezTo>
                  <a:pt x="1129358" y="17624"/>
                  <a:pt x="1162088" y="14027"/>
                  <a:pt x="1192300" y="9711"/>
                </a:cubicBezTo>
                <a:close/>
                <a:moveTo>
                  <a:pt x="1415653" y="4316"/>
                </a:moveTo>
                <a:lnTo>
                  <a:pt x="1446945" y="4316"/>
                </a:lnTo>
                <a:lnTo>
                  <a:pt x="1446945" y="31291"/>
                </a:lnTo>
                <a:lnTo>
                  <a:pt x="1473920" y="31291"/>
                </a:lnTo>
                <a:lnTo>
                  <a:pt x="1473920" y="49634"/>
                </a:lnTo>
                <a:cubicBezTo>
                  <a:pt x="1475358" y="47476"/>
                  <a:pt x="1477876" y="43880"/>
                  <a:pt x="1481473" y="38844"/>
                </a:cubicBezTo>
                <a:cubicBezTo>
                  <a:pt x="1485069" y="33809"/>
                  <a:pt x="1487947" y="29853"/>
                  <a:pt x="1490105" y="26975"/>
                </a:cubicBezTo>
                <a:lnTo>
                  <a:pt x="1513843" y="43160"/>
                </a:lnTo>
                <a:cubicBezTo>
                  <a:pt x="1505211" y="56108"/>
                  <a:pt x="1497298" y="67258"/>
                  <a:pt x="1490105" y="76609"/>
                </a:cubicBezTo>
                <a:lnTo>
                  <a:pt x="1499816" y="76609"/>
                </a:lnTo>
                <a:lnTo>
                  <a:pt x="1499816" y="102506"/>
                </a:lnTo>
                <a:cubicBezTo>
                  <a:pt x="1514203" y="71574"/>
                  <a:pt x="1524993" y="38844"/>
                  <a:pt x="1532186" y="4316"/>
                </a:cubicBezTo>
                <a:lnTo>
                  <a:pt x="1566714" y="7553"/>
                </a:lnTo>
                <a:cubicBezTo>
                  <a:pt x="1565995" y="11150"/>
                  <a:pt x="1564556" y="16185"/>
                  <a:pt x="1562398" y="22659"/>
                </a:cubicBezTo>
                <a:cubicBezTo>
                  <a:pt x="1559521" y="32011"/>
                  <a:pt x="1557722" y="39204"/>
                  <a:pt x="1557003" y="44239"/>
                </a:cubicBezTo>
                <a:lnTo>
                  <a:pt x="1622822" y="44239"/>
                </a:lnTo>
                <a:lnTo>
                  <a:pt x="1622822" y="75530"/>
                </a:lnTo>
                <a:lnTo>
                  <a:pt x="1612032" y="75530"/>
                </a:lnTo>
                <a:cubicBezTo>
                  <a:pt x="1608435" y="119410"/>
                  <a:pt x="1598365" y="156456"/>
                  <a:pt x="1581820" y="186668"/>
                </a:cubicBezTo>
                <a:cubicBezTo>
                  <a:pt x="1593329" y="201055"/>
                  <a:pt x="1607716" y="212564"/>
                  <a:pt x="1624980" y="221196"/>
                </a:cubicBezTo>
                <a:cubicBezTo>
                  <a:pt x="1619945" y="224793"/>
                  <a:pt x="1612392" y="235223"/>
                  <a:pt x="1602321" y="252487"/>
                </a:cubicBezTo>
                <a:cubicBezTo>
                  <a:pt x="1586496" y="241697"/>
                  <a:pt x="1572828" y="230188"/>
                  <a:pt x="1561319" y="217959"/>
                </a:cubicBezTo>
                <a:cubicBezTo>
                  <a:pt x="1546932" y="233065"/>
                  <a:pt x="1530028" y="246013"/>
                  <a:pt x="1510606" y="256803"/>
                </a:cubicBezTo>
                <a:cubicBezTo>
                  <a:pt x="1506290" y="250329"/>
                  <a:pt x="1499456" y="242057"/>
                  <a:pt x="1490105" y="231986"/>
                </a:cubicBezTo>
                <a:cubicBezTo>
                  <a:pt x="1487947" y="229109"/>
                  <a:pt x="1486148" y="226951"/>
                  <a:pt x="1484710" y="225512"/>
                </a:cubicBezTo>
                <a:cubicBezTo>
                  <a:pt x="1507009" y="216161"/>
                  <a:pt x="1525712" y="202853"/>
                  <a:pt x="1540818" y="185589"/>
                </a:cubicBezTo>
                <a:cubicBezTo>
                  <a:pt x="1533625" y="169763"/>
                  <a:pt x="1527151" y="152140"/>
                  <a:pt x="1521396" y="132718"/>
                </a:cubicBezTo>
                <a:cubicBezTo>
                  <a:pt x="1520677" y="134156"/>
                  <a:pt x="1519598" y="136314"/>
                  <a:pt x="1518159" y="139192"/>
                </a:cubicBezTo>
                <a:cubicBezTo>
                  <a:pt x="1516001" y="143508"/>
                  <a:pt x="1514203" y="146385"/>
                  <a:pt x="1512764" y="147824"/>
                </a:cubicBezTo>
                <a:cubicBezTo>
                  <a:pt x="1507009" y="137753"/>
                  <a:pt x="1500175" y="127323"/>
                  <a:pt x="1492263" y="116533"/>
                </a:cubicBezTo>
                <a:cubicBezTo>
                  <a:pt x="1492982" y="114375"/>
                  <a:pt x="1494421" y="111497"/>
                  <a:pt x="1496579" y="107901"/>
                </a:cubicBezTo>
                <a:cubicBezTo>
                  <a:pt x="1497298" y="105743"/>
                  <a:pt x="1498017" y="104304"/>
                  <a:pt x="1498737" y="103585"/>
                </a:cubicBezTo>
                <a:lnTo>
                  <a:pt x="1468525" y="103585"/>
                </a:lnTo>
                <a:cubicBezTo>
                  <a:pt x="1467086" y="105023"/>
                  <a:pt x="1464928" y="107541"/>
                  <a:pt x="1462051" y="111138"/>
                </a:cubicBezTo>
                <a:cubicBezTo>
                  <a:pt x="1459173" y="114015"/>
                  <a:pt x="1457015" y="116533"/>
                  <a:pt x="1455577" y="118691"/>
                </a:cubicBezTo>
                <a:lnTo>
                  <a:pt x="1491184" y="118691"/>
                </a:lnTo>
                <a:lnTo>
                  <a:pt x="1491184" y="145666"/>
                </a:lnTo>
                <a:lnTo>
                  <a:pt x="1459893" y="167246"/>
                </a:lnTo>
                <a:lnTo>
                  <a:pt x="1459893" y="176957"/>
                </a:lnTo>
                <a:cubicBezTo>
                  <a:pt x="1474999" y="175518"/>
                  <a:pt x="1489745" y="174439"/>
                  <a:pt x="1504132" y="173720"/>
                </a:cubicBezTo>
                <a:cubicBezTo>
                  <a:pt x="1504132" y="178036"/>
                  <a:pt x="1503772" y="184150"/>
                  <a:pt x="1503053" y="192063"/>
                </a:cubicBezTo>
                <a:cubicBezTo>
                  <a:pt x="1503053" y="196379"/>
                  <a:pt x="1503053" y="199616"/>
                  <a:pt x="1503053" y="201774"/>
                </a:cubicBezTo>
                <a:lnTo>
                  <a:pt x="1468990" y="205667"/>
                </a:lnTo>
                <a:lnTo>
                  <a:pt x="1459893" y="206090"/>
                </a:lnTo>
                <a:lnTo>
                  <a:pt x="1459893" y="223354"/>
                </a:lnTo>
                <a:cubicBezTo>
                  <a:pt x="1459173" y="239179"/>
                  <a:pt x="1451620" y="248171"/>
                  <a:pt x="1437234" y="250329"/>
                </a:cubicBezTo>
                <a:cubicBezTo>
                  <a:pt x="1435076" y="250329"/>
                  <a:pt x="1430760" y="250329"/>
                  <a:pt x="1424285" y="250329"/>
                </a:cubicBezTo>
                <a:cubicBezTo>
                  <a:pt x="1412776" y="251048"/>
                  <a:pt x="1403784" y="251408"/>
                  <a:pt x="1397310" y="251408"/>
                </a:cubicBezTo>
                <a:cubicBezTo>
                  <a:pt x="1396591" y="249250"/>
                  <a:pt x="1395872" y="246013"/>
                  <a:pt x="1395152" y="241697"/>
                </a:cubicBezTo>
                <a:cubicBezTo>
                  <a:pt x="1392994" y="232346"/>
                  <a:pt x="1391556" y="226231"/>
                  <a:pt x="1390836" y="223354"/>
                </a:cubicBezTo>
                <a:cubicBezTo>
                  <a:pt x="1401626" y="224073"/>
                  <a:pt x="1410258" y="224433"/>
                  <a:pt x="1416732" y="224433"/>
                </a:cubicBezTo>
                <a:cubicBezTo>
                  <a:pt x="1424645" y="223714"/>
                  <a:pt x="1428601" y="220117"/>
                  <a:pt x="1428601" y="213643"/>
                </a:cubicBezTo>
                <a:lnTo>
                  <a:pt x="1428601" y="209327"/>
                </a:lnTo>
                <a:cubicBezTo>
                  <a:pt x="1422847" y="210046"/>
                  <a:pt x="1414934" y="210766"/>
                  <a:pt x="1404863" y="211485"/>
                </a:cubicBezTo>
                <a:cubicBezTo>
                  <a:pt x="1391915" y="212924"/>
                  <a:pt x="1382204" y="214003"/>
                  <a:pt x="1375730" y="214722"/>
                </a:cubicBezTo>
                <a:lnTo>
                  <a:pt x="1371414" y="184510"/>
                </a:lnTo>
                <a:cubicBezTo>
                  <a:pt x="1376450" y="183791"/>
                  <a:pt x="1381125" y="183431"/>
                  <a:pt x="1385441" y="183431"/>
                </a:cubicBezTo>
                <a:cubicBezTo>
                  <a:pt x="1380406" y="174080"/>
                  <a:pt x="1375371" y="165807"/>
                  <a:pt x="1370335" y="158614"/>
                </a:cubicBezTo>
                <a:cubicBezTo>
                  <a:pt x="1371774" y="157894"/>
                  <a:pt x="1373932" y="156456"/>
                  <a:pt x="1376809" y="154298"/>
                </a:cubicBezTo>
                <a:cubicBezTo>
                  <a:pt x="1380406" y="152140"/>
                  <a:pt x="1384722" y="148903"/>
                  <a:pt x="1389757" y="144587"/>
                </a:cubicBezTo>
                <a:lnTo>
                  <a:pt x="1373572" y="144587"/>
                </a:lnTo>
                <a:lnTo>
                  <a:pt x="1373572" y="118691"/>
                </a:lnTo>
                <a:lnTo>
                  <a:pt x="1415653" y="118691"/>
                </a:lnTo>
                <a:cubicBezTo>
                  <a:pt x="1417092" y="117252"/>
                  <a:pt x="1419250" y="115094"/>
                  <a:pt x="1422127" y="112217"/>
                </a:cubicBezTo>
                <a:cubicBezTo>
                  <a:pt x="1425005" y="108620"/>
                  <a:pt x="1427522" y="105743"/>
                  <a:pt x="1429681" y="103585"/>
                </a:cubicBezTo>
                <a:lnTo>
                  <a:pt x="1372493" y="103585"/>
                </a:lnTo>
                <a:lnTo>
                  <a:pt x="1372493" y="76609"/>
                </a:lnTo>
                <a:lnTo>
                  <a:pt x="1415653" y="76609"/>
                </a:lnTo>
                <a:lnTo>
                  <a:pt x="1415653" y="58266"/>
                </a:lnTo>
                <a:lnTo>
                  <a:pt x="1382204" y="58266"/>
                </a:lnTo>
                <a:lnTo>
                  <a:pt x="1382204" y="31291"/>
                </a:lnTo>
                <a:lnTo>
                  <a:pt x="1415653" y="31291"/>
                </a:lnTo>
                <a:close/>
                <a:moveTo>
                  <a:pt x="374415" y="4316"/>
                </a:moveTo>
                <a:lnTo>
                  <a:pt x="415417" y="4316"/>
                </a:lnTo>
                <a:lnTo>
                  <a:pt x="415417" y="199616"/>
                </a:lnTo>
                <a:cubicBezTo>
                  <a:pt x="415417" y="230547"/>
                  <a:pt x="403907" y="247092"/>
                  <a:pt x="380889" y="249250"/>
                </a:cubicBezTo>
                <a:cubicBezTo>
                  <a:pt x="364344" y="249969"/>
                  <a:pt x="347439" y="250329"/>
                  <a:pt x="330175" y="250329"/>
                </a:cubicBezTo>
                <a:cubicBezTo>
                  <a:pt x="328737" y="243136"/>
                  <a:pt x="326219" y="233425"/>
                  <a:pt x="322622" y="221196"/>
                </a:cubicBezTo>
                <a:cubicBezTo>
                  <a:pt x="321903" y="217599"/>
                  <a:pt x="321184" y="214722"/>
                  <a:pt x="320464" y="212564"/>
                </a:cubicBezTo>
                <a:cubicBezTo>
                  <a:pt x="332693" y="214003"/>
                  <a:pt x="344562" y="214722"/>
                  <a:pt x="356072" y="214722"/>
                </a:cubicBezTo>
                <a:cubicBezTo>
                  <a:pt x="368300" y="214722"/>
                  <a:pt x="374415" y="207529"/>
                  <a:pt x="374415" y="193142"/>
                </a:cubicBezTo>
                <a:close/>
                <a:moveTo>
                  <a:pt x="2383706" y="3237"/>
                </a:moveTo>
                <a:lnTo>
                  <a:pt x="2420392" y="3237"/>
                </a:lnTo>
                <a:lnTo>
                  <a:pt x="2420392" y="47476"/>
                </a:lnTo>
                <a:lnTo>
                  <a:pt x="2444130" y="47476"/>
                </a:lnTo>
                <a:lnTo>
                  <a:pt x="2444130" y="80925"/>
                </a:lnTo>
                <a:lnTo>
                  <a:pt x="2420392" y="80925"/>
                </a:lnTo>
                <a:lnTo>
                  <a:pt x="2420392" y="212564"/>
                </a:lnTo>
                <a:cubicBezTo>
                  <a:pt x="2420392" y="237741"/>
                  <a:pt x="2407804" y="250329"/>
                  <a:pt x="2382627" y="250329"/>
                </a:cubicBezTo>
                <a:cubicBezTo>
                  <a:pt x="2367521" y="251048"/>
                  <a:pt x="2351336" y="251408"/>
                  <a:pt x="2334072" y="251408"/>
                </a:cubicBezTo>
                <a:cubicBezTo>
                  <a:pt x="2332633" y="239899"/>
                  <a:pt x="2329756" y="228030"/>
                  <a:pt x="2325440" y="215801"/>
                </a:cubicBezTo>
                <a:cubicBezTo>
                  <a:pt x="2329036" y="215801"/>
                  <a:pt x="2334431" y="215801"/>
                  <a:pt x="2341625" y="215801"/>
                </a:cubicBezTo>
                <a:cubicBezTo>
                  <a:pt x="2350976" y="216520"/>
                  <a:pt x="2358529" y="216880"/>
                  <a:pt x="2364284" y="216880"/>
                </a:cubicBezTo>
                <a:cubicBezTo>
                  <a:pt x="2377232" y="217599"/>
                  <a:pt x="2383706" y="211845"/>
                  <a:pt x="2383706" y="199616"/>
                </a:cubicBezTo>
                <a:lnTo>
                  <a:pt x="2383706" y="80925"/>
                </a:lnTo>
                <a:lnTo>
                  <a:pt x="2309255" y="80925"/>
                </a:lnTo>
                <a:lnTo>
                  <a:pt x="2309255" y="47476"/>
                </a:lnTo>
                <a:lnTo>
                  <a:pt x="2383706" y="47476"/>
                </a:lnTo>
                <a:close/>
                <a:moveTo>
                  <a:pt x="1274304" y="3237"/>
                </a:moveTo>
                <a:lnTo>
                  <a:pt x="1310990" y="3237"/>
                </a:lnTo>
                <a:lnTo>
                  <a:pt x="1310990" y="156456"/>
                </a:lnTo>
                <a:lnTo>
                  <a:pt x="1345518" y="153219"/>
                </a:lnTo>
                <a:lnTo>
                  <a:pt x="1348755" y="185589"/>
                </a:lnTo>
                <a:lnTo>
                  <a:pt x="1310990" y="188826"/>
                </a:lnTo>
                <a:lnTo>
                  <a:pt x="1310990" y="253566"/>
                </a:lnTo>
                <a:lnTo>
                  <a:pt x="1274304" y="253566"/>
                </a:lnTo>
                <a:lnTo>
                  <a:pt x="1274304" y="192063"/>
                </a:lnTo>
                <a:lnTo>
                  <a:pt x="1195537" y="199616"/>
                </a:lnTo>
                <a:lnTo>
                  <a:pt x="1191221" y="167246"/>
                </a:lnTo>
                <a:lnTo>
                  <a:pt x="1274304" y="159693"/>
                </a:lnTo>
                <a:close/>
                <a:moveTo>
                  <a:pt x="2753097" y="2158"/>
                </a:moveTo>
                <a:lnTo>
                  <a:pt x="2784388" y="5395"/>
                </a:lnTo>
                <a:cubicBezTo>
                  <a:pt x="2783669" y="7553"/>
                  <a:pt x="2782950" y="10790"/>
                  <a:pt x="2782230" y="15106"/>
                </a:cubicBezTo>
                <a:cubicBezTo>
                  <a:pt x="2780072" y="23738"/>
                  <a:pt x="2778634" y="30212"/>
                  <a:pt x="2777914" y="34528"/>
                </a:cubicBezTo>
                <a:lnTo>
                  <a:pt x="2818917" y="34528"/>
                </a:lnTo>
                <a:lnTo>
                  <a:pt x="2818917" y="63661"/>
                </a:lnTo>
                <a:lnTo>
                  <a:pt x="2770361" y="63661"/>
                </a:lnTo>
                <a:cubicBezTo>
                  <a:pt x="2766045" y="83803"/>
                  <a:pt x="2761010" y="103585"/>
                  <a:pt x="2755255" y="123007"/>
                </a:cubicBezTo>
                <a:lnTo>
                  <a:pt x="2769282" y="123007"/>
                </a:lnTo>
                <a:lnTo>
                  <a:pt x="2769282" y="79847"/>
                </a:lnTo>
                <a:lnTo>
                  <a:pt x="2799495" y="79847"/>
                </a:lnTo>
                <a:lnTo>
                  <a:pt x="2799495" y="123007"/>
                </a:lnTo>
                <a:lnTo>
                  <a:pt x="2819996" y="123007"/>
                </a:lnTo>
                <a:lnTo>
                  <a:pt x="2819996" y="153219"/>
                </a:lnTo>
                <a:lnTo>
                  <a:pt x="2799495" y="153219"/>
                </a:lnTo>
                <a:lnTo>
                  <a:pt x="2799495" y="175878"/>
                </a:lnTo>
                <a:cubicBezTo>
                  <a:pt x="2806688" y="175159"/>
                  <a:pt x="2813522" y="174799"/>
                  <a:pt x="2819996" y="174799"/>
                </a:cubicBezTo>
                <a:cubicBezTo>
                  <a:pt x="2819996" y="185589"/>
                  <a:pt x="2819996" y="195660"/>
                  <a:pt x="2819996" y="205011"/>
                </a:cubicBezTo>
                <a:cubicBezTo>
                  <a:pt x="2817118" y="205011"/>
                  <a:pt x="2813522" y="205371"/>
                  <a:pt x="2809206" y="206090"/>
                </a:cubicBezTo>
                <a:cubicBezTo>
                  <a:pt x="2804890" y="206090"/>
                  <a:pt x="2801653" y="206090"/>
                  <a:pt x="2799495" y="206090"/>
                </a:cubicBezTo>
                <a:lnTo>
                  <a:pt x="2799495" y="253566"/>
                </a:lnTo>
                <a:lnTo>
                  <a:pt x="2769282" y="253566"/>
                </a:lnTo>
                <a:lnTo>
                  <a:pt x="2769282" y="208248"/>
                </a:lnTo>
                <a:cubicBezTo>
                  <a:pt x="2748422" y="208967"/>
                  <a:pt x="2732596" y="210046"/>
                  <a:pt x="2721806" y="211485"/>
                </a:cubicBezTo>
                <a:lnTo>
                  <a:pt x="2721806" y="179115"/>
                </a:lnTo>
                <a:cubicBezTo>
                  <a:pt x="2726122" y="178396"/>
                  <a:pt x="2734035" y="178036"/>
                  <a:pt x="2745544" y="178036"/>
                </a:cubicBezTo>
                <a:cubicBezTo>
                  <a:pt x="2755615" y="177317"/>
                  <a:pt x="2763528" y="176957"/>
                  <a:pt x="2769282" y="176957"/>
                </a:cubicBezTo>
                <a:lnTo>
                  <a:pt x="2769282" y="153219"/>
                </a:lnTo>
                <a:lnTo>
                  <a:pt x="2723964" y="153219"/>
                </a:lnTo>
                <a:lnTo>
                  <a:pt x="2723964" y="123007"/>
                </a:lnTo>
                <a:cubicBezTo>
                  <a:pt x="2730438" y="102146"/>
                  <a:pt x="2735833" y="82364"/>
                  <a:pt x="2740149" y="63661"/>
                </a:cubicBezTo>
                <a:lnTo>
                  <a:pt x="2721806" y="63661"/>
                </a:lnTo>
                <a:lnTo>
                  <a:pt x="2721806" y="34528"/>
                </a:lnTo>
                <a:lnTo>
                  <a:pt x="2746623" y="34528"/>
                </a:lnTo>
                <a:cubicBezTo>
                  <a:pt x="2748781" y="23738"/>
                  <a:pt x="2750939" y="12948"/>
                  <a:pt x="2753097" y="2158"/>
                </a:cubicBezTo>
                <a:close/>
                <a:moveTo>
                  <a:pt x="927944" y="2158"/>
                </a:moveTo>
                <a:lnTo>
                  <a:pt x="972183" y="2158"/>
                </a:lnTo>
                <a:lnTo>
                  <a:pt x="965709" y="11869"/>
                </a:lnTo>
                <a:cubicBezTo>
                  <a:pt x="988727" y="44239"/>
                  <a:pt x="1024335" y="71574"/>
                  <a:pt x="1072530" y="93874"/>
                </a:cubicBezTo>
                <a:cubicBezTo>
                  <a:pt x="1067495" y="99628"/>
                  <a:pt x="1061021" y="107901"/>
                  <a:pt x="1053108" y="118691"/>
                </a:cubicBezTo>
                <a:cubicBezTo>
                  <a:pt x="1050950" y="120849"/>
                  <a:pt x="1049511" y="122647"/>
                  <a:pt x="1048792" y="124086"/>
                </a:cubicBezTo>
                <a:cubicBezTo>
                  <a:pt x="1035844" y="117612"/>
                  <a:pt x="1023975" y="110418"/>
                  <a:pt x="1013185" y="102506"/>
                </a:cubicBezTo>
                <a:lnTo>
                  <a:pt x="1013185" y="124086"/>
                </a:lnTo>
                <a:lnTo>
                  <a:pt x="963551" y="124086"/>
                </a:lnTo>
                <a:lnTo>
                  <a:pt x="963551" y="149982"/>
                </a:lnTo>
                <a:lnTo>
                  <a:pt x="1040160" y="149982"/>
                </a:lnTo>
                <a:lnTo>
                  <a:pt x="1040160" y="182352"/>
                </a:lnTo>
                <a:lnTo>
                  <a:pt x="963551" y="182352"/>
                </a:lnTo>
                <a:lnTo>
                  <a:pt x="963551" y="213643"/>
                </a:lnTo>
                <a:lnTo>
                  <a:pt x="1060661" y="213643"/>
                </a:lnTo>
                <a:lnTo>
                  <a:pt x="1060661" y="243855"/>
                </a:lnTo>
                <a:lnTo>
                  <a:pt x="827596" y="243855"/>
                </a:lnTo>
                <a:lnTo>
                  <a:pt x="827596" y="213643"/>
                </a:lnTo>
                <a:lnTo>
                  <a:pt x="924707" y="213643"/>
                </a:lnTo>
                <a:lnTo>
                  <a:pt x="924707" y="182352"/>
                </a:lnTo>
                <a:lnTo>
                  <a:pt x="848097" y="182352"/>
                </a:lnTo>
                <a:lnTo>
                  <a:pt x="848097" y="149982"/>
                </a:lnTo>
                <a:lnTo>
                  <a:pt x="924707" y="149982"/>
                </a:lnTo>
                <a:lnTo>
                  <a:pt x="924707" y="124086"/>
                </a:lnTo>
                <a:lnTo>
                  <a:pt x="875072" y="124086"/>
                </a:lnTo>
                <a:lnTo>
                  <a:pt x="875072" y="103585"/>
                </a:lnTo>
                <a:cubicBezTo>
                  <a:pt x="863563" y="111497"/>
                  <a:pt x="851694" y="119410"/>
                  <a:pt x="839465" y="127323"/>
                </a:cubicBezTo>
                <a:cubicBezTo>
                  <a:pt x="834430" y="120129"/>
                  <a:pt x="826517" y="110059"/>
                  <a:pt x="815727" y="97111"/>
                </a:cubicBezTo>
                <a:cubicBezTo>
                  <a:pt x="871116" y="67618"/>
                  <a:pt x="908522" y="35967"/>
                  <a:pt x="927944" y="2158"/>
                </a:cubicBezTo>
                <a:close/>
                <a:moveTo>
                  <a:pt x="96032" y="2158"/>
                </a:moveTo>
                <a:lnTo>
                  <a:pt x="134876" y="2158"/>
                </a:lnTo>
                <a:lnTo>
                  <a:pt x="134876" y="47476"/>
                </a:lnTo>
                <a:lnTo>
                  <a:pt x="230907" y="47476"/>
                </a:lnTo>
                <a:lnTo>
                  <a:pt x="230907" y="192063"/>
                </a:lnTo>
                <a:lnTo>
                  <a:pt x="192063" y="192063"/>
                </a:lnTo>
                <a:lnTo>
                  <a:pt x="192063" y="173720"/>
                </a:lnTo>
                <a:lnTo>
                  <a:pt x="134876" y="173720"/>
                </a:lnTo>
                <a:lnTo>
                  <a:pt x="134876" y="254645"/>
                </a:lnTo>
                <a:lnTo>
                  <a:pt x="96032" y="254645"/>
                </a:lnTo>
                <a:lnTo>
                  <a:pt x="96032" y="173720"/>
                </a:lnTo>
                <a:lnTo>
                  <a:pt x="37765" y="173720"/>
                </a:lnTo>
                <a:lnTo>
                  <a:pt x="37765" y="192063"/>
                </a:lnTo>
                <a:lnTo>
                  <a:pt x="0" y="192063"/>
                </a:lnTo>
                <a:lnTo>
                  <a:pt x="0" y="47476"/>
                </a:lnTo>
                <a:lnTo>
                  <a:pt x="96032" y="47476"/>
                </a:lnTo>
                <a:close/>
                <a:moveTo>
                  <a:pt x="2947318" y="1079"/>
                </a:moveTo>
                <a:cubicBezTo>
                  <a:pt x="2955950" y="10431"/>
                  <a:pt x="2962784" y="18703"/>
                  <a:pt x="2967819" y="25896"/>
                </a:cubicBezTo>
                <a:lnTo>
                  <a:pt x="2951634" y="35607"/>
                </a:lnTo>
                <a:lnTo>
                  <a:pt x="2975372" y="35607"/>
                </a:lnTo>
                <a:lnTo>
                  <a:pt x="2975372" y="63661"/>
                </a:lnTo>
                <a:lnTo>
                  <a:pt x="2913869" y="63661"/>
                </a:lnTo>
                <a:lnTo>
                  <a:pt x="2913869" y="82005"/>
                </a:lnTo>
                <a:lnTo>
                  <a:pt x="2967819" y="82005"/>
                </a:lnTo>
                <a:lnTo>
                  <a:pt x="2967819" y="222275"/>
                </a:lnTo>
                <a:cubicBezTo>
                  <a:pt x="2968538" y="241697"/>
                  <a:pt x="2959187" y="251408"/>
                  <a:pt x="2939765" y="251408"/>
                </a:cubicBezTo>
                <a:cubicBezTo>
                  <a:pt x="2931852" y="251408"/>
                  <a:pt x="2925019" y="251408"/>
                  <a:pt x="2919264" y="251408"/>
                </a:cubicBezTo>
                <a:cubicBezTo>
                  <a:pt x="2919264" y="250689"/>
                  <a:pt x="2919264" y="249610"/>
                  <a:pt x="2919264" y="248171"/>
                </a:cubicBezTo>
                <a:cubicBezTo>
                  <a:pt x="2918545" y="243855"/>
                  <a:pt x="2916746" y="236302"/>
                  <a:pt x="2913869" y="225512"/>
                </a:cubicBezTo>
                <a:cubicBezTo>
                  <a:pt x="2918185" y="225512"/>
                  <a:pt x="2922501" y="225512"/>
                  <a:pt x="2926817" y="225512"/>
                </a:cubicBezTo>
                <a:cubicBezTo>
                  <a:pt x="2933291" y="225512"/>
                  <a:pt x="2936528" y="222635"/>
                  <a:pt x="2936528" y="216880"/>
                </a:cubicBezTo>
                <a:lnTo>
                  <a:pt x="2936528" y="199616"/>
                </a:lnTo>
                <a:lnTo>
                  <a:pt x="2913869" y="199616"/>
                </a:lnTo>
                <a:lnTo>
                  <a:pt x="2913869" y="225512"/>
                </a:lnTo>
                <a:lnTo>
                  <a:pt x="2913869" y="250329"/>
                </a:lnTo>
                <a:lnTo>
                  <a:pt x="2881499" y="250329"/>
                </a:lnTo>
                <a:lnTo>
                  <a:pt x="2881499" y="199616"/>
                </a:lnTo>
                <a:lnTo>
                  <a:pt x="2858840" y="199616"/>
                </a:lnTo>
                <a:lnTo>
                  <a:pt x="2858840" y="253566"/>
                </a:lnTo>
                <a:lnTo>
                  <a:pt x="2827549" y="253566"/>
                </a:lnTo>
                <a:lnTo>
                  <a:pt x="2827549" y="82005"/>
                </a:lnTo>
                <a:lnTo>
                  <a:pt x="2881499" y="82005"/>
                </a:lnTo>
                <a:lnTo>
                  <a:pt x="2881499" y="63661"/>
                </a:lnTo>
                <a:lnTo>
                  <a:pt x="2825391" y="63661"/>
                </a:lnTo>
                <a:lnTo>
                  <a:pt x="2825391" y="35607"/>
                </a:lnTo>
                <a:lnTo>
                  <a:pt x="2881499" y="35607"/>
                </a:lnTo>
                <a:lnTo>
                  <a:pt x="2881499" y="3237"/>
                </a:lnTo>
                <a:lnTo>
                  <a:pt x="2913869" y="3237"/>
                </a:lnTo>
                <a:lnTo>
                  <a:pt x="2913869" y="35607"/>
                </a:lnTo>
                <a:lnTo>
                  <a:pt x="2938686" y="35607"/>
                </a:lnTo>
                <a:cubicBezTo>
                  <a:pt x="2937967" y="34169"/>
                  <a:pt x="2936888" y="32370"/>
                  <a:pt x="2935449" y="30212"/>
                </a:cubicBezTo>
                <a:cubicBezTo>
                  <a:pt x="2932572" y="26616"/>
                  <a:pt x="2928615" y="21580"/>
                  <a:pt x="2923580" y="15106"/>
                </a:cubicBezTo>
                <a:close/>
                <a:moveTo>
                  <a:pt x="1784673" y="1079"/>
                </a:moveTo>
                <a:cubicBezTo>
                  <a:pt x="1786112" y="4676"/>
                  <a:pt x="1788989" y="10790"/>
                  <a:pt x="1793305" y="19422"/>
                </a:cubicBezTo>
                <a:cubicBezTo>
                  <a:pt x="1790428" y="13668"/>
                  <a:pt x="1791147" y="15466"/>
                  <a:pt x="1795463" y="24817"/>
                </a:cubicBezTo>
                <a:lnTo>
                  <a:pt x="1895810" y="24817"/>
                </a:lnTo>
                <a:lnTo>
                  <a:pt x="1895810" y="52871"/>
                </a:lnTo>
                <a:lnTo>
                  <a:pt x="1831070" y="52871"/>
                </a:lnTo>
                <a:cubicBezTo>
                  <a:pt x="1833947" y="55029"/>
                  <a:pt x="1838263" y="57907"/>
                  <a:pt x="1844018" y="61503"/>
                </a:cubicBezTo>
                <a:cubicBezTo>
                  <a:pt x="1862721" y="73013"/>
                  <a:pt x="1878906" y="83443"/>
                  <a:pt x="1892573" y="92795"/>
                </a:cubicBezTo>
                <a:lnTo>
                  <a:pt x="1868835" y="112217"/>
                </a:lnTo>
                <a:cubicBezTo>
                  <a:pt x="1867396" y="110778"/>
                  <a:pt x="1864519" y="108980"/>
                  <a:pt x="1860203" y="106822"/>
                </a:cubicBezTo>
                <a:cubicBezTo>
                  <a:pt x="1855168" y="103225"/>
                  <a:pt x="1851571" y="100348"/>
                  <a:pt x="1849413" y="98190"/>
                </a:cubicBezTo>
                <a:cubicBezTo>
                  <a:pt x="1764531" y="100348"/>
                  <a:pt x="1706265" y="102865"/>
                  <a:pt x="1674614" y="105743"/>
                </a:cubicBezTo>
                <a:lnTo>
                  <a:pt x="1663824" y="79847"/>
                </a:lnTo>
                <a:cubicBezTo>
                  <a:pt x="1680369" y="72653"/>
                  <a:pt x="1696554" y="63661"/>
                  <a:pt x="1712380" y="52871"/>
                </a:cubicBezTo>
                <a:lnTo>
                  <a:pt x="1650876" y="52871"/>
                </a:lnTo>
                <a:lnTo>
                  <a:pt x="1650876" y="24817"/>
                </a:lnTo>
                <a:lnTo>
                  <a:pt x="1754461" y="24817"/>
                </a:lnTo>
                <a:cubicBezTo>
                  <a:pt x="1750864" y="18343"/>
                  <a:pt x="1747987" y="11869"/>
                  <a:pt x="1745829" y="5395"/>
                </a:cubicBezTo>
                <a:close/>
                <a:moveTo>
                  <a:pt x="668983" y="0"/>
                </a:moveTo>
                <a:cubicBezTo>
                  <a:pt x="671141" y="2878"/>
                  <a:pt x="674378" y="8273"/>
                  <a:pt x="678694" y="16185"/>
                </a:cubicBezTo>
                <a:cubicBezTo>
                  <a:pt x="685168" y="26256"/>
                  <a:pt x="690203" y="34169"/>
                  <a:pt x="693800" y="39923"/>
                </a:cubicBezTo>
                <a:lnTo>
                  <a:pt x="675457" y="48555"/>
                </a:lnTo>
                <a:lnTo>
                  <a:pt x="706748" y="48555"/>
                </a:lnTo>
                <a:cubicBezTo>
                  <a:pt x="713222" y="39923"/>
                  <a:pt x="721494" y="27695"/>
                  <a:pt x="731565" y="11869"/>
                </a:cubicBezTo>
                <a:cubicBezTo>
                  <a:pt x="733723" y="8273"/>
                  <a:pt x="735521" y="5755"/>
                  <a:pt x="736960" y="4316"/>
                </a:cubicBezTo>
                <a:lnTo>
                  <a:pt x="771488" y="23738"/>
                </a:lnTo>
                <a:cubicBezTo>
                  <a:pt x="769330" y="26616"/>
                  <a:pt x="766093" y="30572"/>
                  <a:pt x="761777" y="35607"/>
                </a:cubicBezTo>
                <a:cubicBezTo>
                  <a:pt x="756742" y="41362"/>
                  <a:pt x="753145" y="45678"/>
                  <a:pt x="750987" y="48555"/>
                </a:cubicBezTo>
                <a:lnTo>
                  <a:pt x="787673" y="48555"/>
                </a:lnTo>
                <a:lnTo>
                  <a:pt x="787673" y="112217"/>
                </a:lnTo>
                <a:lnTo>
                  <a:pt x="752066" y="112217"/>
                </a:lnTo>
                <a:lnTo>
                  <a:pt x="752066" y="79847"/>
                </a:lnTo>
                <a:lnTo>
                  <a:pt x="583741" y="79847"/>
                </a:lnTo>
                <a:lnTo>
                  <a:pt x="583741" y="112217"/>
                </a:lnTo>
                <a:lnTo>
                  <a:pt x="548134" y="112217"/>
                </a:lnTo>
                <a:lnTo>
                  <a:pt x="548134" y="48555"/>
                </a:lnTo>
                <a:lnTo>
                  <a:pt x="590215" y="48555"/>
                </a:lnTo>
                <a:cubicBezTo>
                  <a:pt x="583022" y="38485"/>
                  <a:pt x="575469" y="29133"/>
                  <a:pt x="567556" y="20501"/>
                </a:cubicBezTo>
                <a:lnTo>
                  <a:pt x="594531" y="2158"/>
                </a:lnTo>
                <a:cubicBezTo>
                  <a:pt x="605321" y="13668"/>
                  <a:pt x="616111" y="26616"/>
                  <a:pt x="626901" y="41002"/>
                </a:cubicBezTo>
                <a:lnTo>
                  <a:pt x="615032" y="48555"/>
                </a:lnTo>
                <a:lnTo>
                  <a:pt x="658193" y="48555"/>
                </a:lnTo>
                <a:cubicBezTo>
                  <a:pt x="655315" y="43520"/>
                  <a:pt x="650999" y="36327"/>
                  <a:pt x="645245" y="26975"/>
                </a:cubicBezTo>
                <a:cubicBezTo>
                  <a:pt x="641648" y="21221"/>
                  <a:pt x="639130" y="16905"/>
                  <a:pt x="637692" y="14027"/>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kumimoji="1" lang="zh-CN" altLang="en-US" sz="2200" b="0" dirty="0">
              <a:solidFill>
                <a:schemeClr val="bg1"/>
              </a:solidFill>
              <a:latin typeface="Wingdings 2" panose="05020102010507070707" pitchFamily="18" charset="2"/>
              <a:ea typeface="方正兰亭粗黑简体" panose="02000000000000000000" pitchFamily="2" charset="-122"/>
            </a:endParaRPr>
          </a:p>
        </p:txBody>
      </p:sp>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80007" y="365125"/>
            <a:ext cx="340518" cy="96707"/>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7" name="矩形 6"/>
          <p:cNvSpPr/>
          <p:nvPr userDrawn="1"/>
        </p:nvSpPr>
        <p:spPr>
          <a:xfrm>
            <a:off x="0" y="772160"/>
            <a:ext cx="12192000" cy="6085840"/>
          </a:xfrm>
          <a:prstGeom prst="rect">
            <a:avLst/>
          </a:prstGeom>
          <a:solidFill>
            <a:srgbClr val="0162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p:cNvPicPr>
            <a:picLocks noChangeAspect="1"/>
          </p:cNvPicPr>
          <p:nvPr userDrawn="1"/>
        </p:nvPicPr>
        <p:blipFill rotWithShape="1">
          <a:blip r:embed="rId2"/>
          <a:srcRect b="88740"/>
          <a:stretch>
            <a:fillRect/>
          </a:stretch>
        </p:blipFill>
        <p:spPr>
          <a:xfrm>
            <a:off x="0" y="0"/>
            <a:ext cx="12192000" cy="772160"/>
          </a:xfrm>
          <a:prstGeom prst="rect">
            <a:avLst/>
          </a:prstGeom>
          <a:effectLst>
            <a:outerShdw blurRad="292100" dist="25400" dir="5400000" sx="112000" sy="112000" algn="ctr" rotWithShape="0">
              <a:schemeClr val="bg1">
                <a:alpha val="65000"/>
              </a:schemeClr>
            </a:outerShdw>
          </a:effectLst>
        </p:spPr>
      </p:pic>
      <p:sp>
        <p:nvSpPr>
          <p:cNvPr id="11" name="矩形 10"/>
          <p:cNvSpPr/>
          <p:nvPr userDrawn="1"/>
        </p:nvSpPr>
        <p:spPr>
          <a:xfrm>
            <a:off x="1449421" y="126460"/>
            <a:ext cx="3618690" cy="5058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userDrawn="1"/>
        </p:nvSpPr>
        <p:spPr>
          <a:xfrm>
            <a:off x="1580741" y="252464"/>
            <a:ext cx="3253755" cy="256803"/>
          </a:xfrm>
          <a:custGeom>
            <a:avLst/>
            <a:gdLst/>
            <a:ahLst/>
            <a:cxnLst/>
            <a:rect l="l" t="t" r="r" b="b"/>
            <a:pathLst>
              <a:path w="3253755" h="256803">
                <a:moveTo>
                  <a:pt x="1471492" y="205550"/>
                </a:moveTo>
                <a:cubicBezTo>
                  <a:pt x="1472391" y="205550"/>
                  <a:pt x="1470323" y="205730"/>
                  <a:pt x="1465288" y="206090"/>
                </a:cubicBezTo>
                <a:lnTo>
                  <a:pt x="1468990" y="205667"/>
                </a:lnTo>
                <a:close/>
                <a:moveTo>
                  <a:pt x="1712380" y="173720"/>
                </a:moveTo>
                <a:lnTo>
                  <a:pt x="1712380" y="187747"/>
                </a:lnTo>
                <a:lnTo>
                  <a:pt x="1834307" y="187747"/>
                </a:lnTo>
                <a:lnTo>
                  <a:pt x="1834307" y="173720"/>
                </a:lnTo>
                <a:close/>
                <a:moveTo>
                  <a:pt x="2913869" y="154298"/>
                </a:moveTo>
                <a:lnTo>
                  <a:pt x="2913869" y="175878"/>
                </a:lnTo>
                <a:lnTo>
                  <a:pt x="2936528" y="175878"/>
                </a:lnTo>
                <a:lnTo>
                  <a:pt x="2936528" y="154298"/>
                </a:lnTo>
                <a:close/>
                <a:moveTo>
                  <a:pt x="2858840" y="154298"/>
                </a:moveTo>
                <a:lnTo>
                  <a:pt x="2858840" y="175878"/>
                </a:lnTo>
                <a:lnTo>
                  <a:pt x="2881499" y="175878"/>
                </a:lnTo>
                <a:lnTo>
                  <a:pt x="2881499" y="154298"/>
                </a:lnTo>
                <a:close/>
                <a:moveTo>
                  <a:pt x="3171751" y="146745"/>
                </a:moveTo>
                <a:lnTo>
                  <a:pt x="3207358" y="146745"/>
                </a:lnTo>
                <a:lnTo>
                  <a:pt x="3207358" y="158614"/>
                </a:lnTo>
                <a:lnTo>
                  <a:pt x="3253755" y="158614"/>
                </a:lnTo>
                <a:lnTo>
                  <a:pt x="3253755" y="189905"/>
                </a:lnTo>
                <a:lnTo>
                  <a:pt x="3207358" y="189905"/>
                </a:lnTo>
                <a:lnTo>
                  <a:pt x="3207358" y="211485"/>
                </a:lnTo>
                <a:cubicBezTo>
                  <a:pt x="3207358" y="236662"/>
                  <a:pt x="3192971" y="249969"/>
                  <a:pt x="3164198" y="251408"/>
                </a:cubicBezTo>
                <a:cubicBezTo>
                  <a:pt x="3150530" y="251408"/>
                  <a:pt x="3136503" y="251408"/>
                  <a:pt x="3122117" y="251408"/>
                </a:cubicBezTo>
                <a:cubicBezTo>
                  <a:pt x="3119239" y="238460"/>
                  <a:pt x="3116002" y="227670"/>
                  <a:pt x="3112406" y="219038"/>
                </a:cubicBezTo>
                <a:cubicBezTo>
                  <a:pt x="3114564" y="219038"/>
                  <a:pt x="3117081" y="219398"/>
                  <a:pt x="3119959" y="220117"/>
                </a:cubicBezTo>
                <a:cubicBezTo>
                  <a:pt x="3134345" y="220836"/>
                  <a:pt x="3144776" y="221196"/>
                  <a:pt x="3151250" y="221196"/>
                </a:cubicBezTo>
                <a:cubicBezTo>
                  <a:pt x="3164917" y="221196"/>
                  <a:pt x="3171751" y="214722"/>
                  <a:pt x="3171751" y="201774"/>
                </a:cubicBezTo>
                <a:lnTo>
                  <a:pt x="3171751" y="189905"/>
                </a:lnTo>
                <a:lnTo>
                  <a:pt x="3078957" y="189905"/>
                </a:lnTo>
                <a:cubicBezTo>
                  <a:pt x="3080395" y="191344"/>
                  <a:pt x="3082913" y="193502"/>
                  <a:pt x="3086510" y="196379"/>
                </a:cubicBezTo>
                <a:cubicBezTo>
                  <a:pt x="3089387" y="198537"/>
                  <a:pt x="3094782" y="203213"/>
                  <a:pt x="3102695" y="210406"/>
                </a:cubicBezTo>
                <a:lnTo>
                  <a:pt x="3081115" y="231986"/>
                </a:lnTo>
                <a:cubicBezTo>
                  <a:pt x="3068886" y="221915"/>
                  <a:pt x="3056297" y="210406"/>
                  <a:pt x="3043349" y="197458"/>
                </a:cubicBezTo>
                <a:lnTo>
                  <a:pt x="3050902" y="189905"/>
                </a:lnTo>
                <a:lnTo>
                  <a:pt x="2998031" y="189905"/>
                </a:lnTo>
                <a:lnTo>
                  <a:pt x="2998031" y="158614"/>
                </a:lnTo>
                <a:lnTo>
                  <a:pt x="3171751" y="158614"/>
                </a:lnTo>
                <a:close/>
                <a:moveTo>
                  <a:pt x="1432918" y="144587"/>
                </a:moveTo>
                <a:cubicBezTo>
                  <a:pt x="1419969" y="158973"/>
                  <a:pt x="1406302" y="171562"/>
                  <a:pt x="1391915" y="182352"/>
                </a:cubicBezTo>
                <a:cubicBezTo>
                  <a:pt x="1391915" y="182352"/>
                  <a:pt x="1404144" y="181633"/>
                  <a:pt x="1428601" y="180194"/>
                </a:cubicBezTo>
                <a:lnTo>
                  <a:pt x="1428601" y="160772"/>
                </a:lnTo>
                <a:lnTo>
                  <a:pt x="1452340" y="144587"/>
                </a:lnTo>
                <a:close/>
                <a:moveTo>
                  <a:pt x="1712380" y="138113"/>
                </a:moveTo>
                <a:lnTo>
                  <a:pt x="1712380" y="152140"/>
                </a:lnTo>
                <a:lnTo>
                  <a:pt x="1834307" y="152140"/>
                </a:lnTo>
                <a:lnTo>
                  <a:pt x="1834307" y="138113"/>
                </a:lnTo>
                <a:close/>
                <a:moveTo>
                  <a:pt x="1676772" y="113296"/>
                </a:moveTo>
                <a:lnTo>
                  <a:pt x="1870993" y="113296"/>
                </a:lnTo>
                <a:lnTo>
                  <a:pt x="1870993" y="215801"/>
                </a:lnTo>
                <a:cubicBezTo>
                  <a:pt x="1870993" y="236662"/>
                  <a:pt x="1860563" y="248171"/>
                  <a:pt x="1839702" y="250329"/>
                </a:cubicBezTo>
                <a:cubicBezTo>
                  <a:pt x="1824596" y="251768"/>
                  <a:pt x="1809490" y="252487"/>
                  <a:pt x="1794384" y="252487"/>
                </a:cubicBezTo>
                <a:cubicBezTo>
                  <a:pt x="1792945" y="247452"/>
                  <a:pt x="1790787" y="239899"/>
                  <a:pt x="1787910" y="229828"/>
                </a:cubicBezTo>
                <a:cubicBezTo>
                  <a:pt x="1787191" y="226951"/>
                  <a:pt x="1786471" y="224793"/>
                  <a:pt x="1785752" y="223354"/>
                </a:cubicBezTo>
                <a:cubicBezTo>
                  <a:pt x="1798700" y="224073"/>
                  <a:pt x="1810209" y="224433"/>
                  <a:pt x="1820280" y="224433"/>
                </a:cubicBezTo>
                <a:cubicBezTo>
                  <a:pt x="1829631" y="224433"/>
                  <a:pt x="1834307" y="219398"/>
                  <a:pt x="1834307" y="209327"/>
                </a:cubicBezTo>
                <a:lnTo>
                  <a:pt x="1712380" y="209327"/>
                </a:lnTo>
                <a:lnTo>
                  <a:pt x="1712380" y="252487"/>
                </a:lnTo>
                <a:lnTo>
                  <a:pt x="1676772" y="252487"/>
                </a:lnTo>
                <a:close/>
                <a:moveTo>
                  <a:pt x="2913869" y="107901"/>
                </a:moveTo>
                <a:lnTo>
                  <a:pt x="2913869" y="130560"/>
                </a:lnTo>
                <a:lnTo>
                  <a:pt x="2936528" y="130560"/>
                </a:lnTo>
                <a:lnTo>
                  <a:pt x="2936528" y="107901"/>
                </a:lnTo>
                <a:close/>
                <a:moveTo>
                  <a:pt x="2858840" y="107901"/>
                </a:moveTo>
                <a:lnTo>
                  <a:pt x="2858840" y="130560"/>
                </a:lnTo>
                <a:lnTo>
                  <a:pt x="2881499" y="130560"/>
                </a:lnTo>
                <a:lnTo>
                  <a:pt x="2881499" y="107901"/>
                </a:lnTo>
                <a:close/>
                <a:moveTo>
                  <a:pt x="596689" y="98190"/>
                </a:moveTo>
                <a:lnTo>
                  <a:pt x="741276" y="98190"/>
                </a:lnTo>
                <a:lnTo>
                  <a:pt x="741276" y="129481"/>
                </a:lnTo>
                <a:lnTo>
                  <a:pt x="697037" y="158614"/>
                </a:lnTo>
                <a:lnTo>
                  <a:pt x="791989" y="158614"/>
                </a:lnTo>
                <a:lnTo>
                  <a:pt x="791989" y="189905"/>
                </a:lnTo>
                <a:lnTo>
                  <a:pt x="692721" y="189905"/>
                </a:lnTo>
                <a:lnTo>
                  <a:pt x="692721" y="216880"/>
                </a:lnTo>
                <a:cubicBezTo>
                  <a:pt x="692721" y="239179"/>
                  <a:pt x="680852" y="250689"/>
                  <a:pt x="657114" y="251408"/>
                </a:cubicBezTo>
                <a:cubicBezTo>
                  <a:pt x="640569" y="252127"/>
                  <a:pt x="625103" y="252487"/>
                  <a:pt x="610716" y="252487"/>
                </a:cubicBezTo>
                <a:cubicBezTo>
                  <a:pt x="608558" y="240258"/>
                  <a:pt x="605681" y="229468"/>
                  <a:pt x="602084" y="220117"/>
                </a:cubicBezTo>
                <a:cubicBezTo>
                  <a:pt x="615032" y="220836"/>
                  <a:pt x="626901" y="221196"/>
                  <a:pt x="637692" y="221196"/>
                </a:cubicBezTo>
                <a:cubicBezTo>
                  <a:pt x="649920" y="221196"/>
                  <a:pt x="656035" y="216161"/>
                  <a:pt x="656035" y="206090"/>
                </a:cubicBezTo>
                <a:lnTo>
                  <a:pt x="656035" y="189905"/>
                </a:lnTo>
                <a:lnTo>
                  <a:pt x="543818" y="189905"/>
                </a:lnTo>
                <a:lnTo>
                  <a:pt x="543818" y="158614"/>
                </a:lnTo>
                <a:lnTo>
                  <a:pt x="656035" y="158614"/>
                </a:lnTo>
                <a:lnTo>
                  <a:pt x="656035" y="152140"/>
                </a:lnTo>
                <a:lnTo>
                  <a:pt x="690563" y="129481"/>
                </a:lnTo>
                <a:lnTo>
                  <a:pt x="596689" y="129481"/>
                </a:lnTo>
                <a:close/>
                <a:moveTo>
                  <a:pt x="2326519" y="96032"/>
                </a:moveTo>
                <a:cubicBezTo>
                  <a:pt x="2342344" y="117612"/>
                  <a:pt x="2357810" y="138472"/>
                  <a:pt x="2372916" y="158614"/>
                </a:cubicBezTo>
                <a:lnTo>
                  <a:pt x="2342704" y="178036"/>
                </a:lnTo>
                <a:cubicBezTo>
                  <a:pt x="2329756" y="156456"/>
                  <a:pt x="2315369" y="135235"/>
                  <a:pt x="2299544" y="114375"/>
                </a:cubicBezTo>
                <a:close/>
                <a:moveTo>
                  <a:pt x="1220354" y="86321"/>
                </a:moveTo>
                <a:cubicBezTo>
                  <a:pt x="1235460" y="97830"/>
                  <a:pt x="1250206" y="110059"/>
                  <a:pt x="1264593" y="123007"/>
                </a:cubicBezTo>
                <a:lnTo>
                  <a:pt x="1239776" y="146745"/>
                </a:lnTo>
                <a:cubicBezTo>
                  <a:pt x="1228986" y="133797"/>
                  <a:pt x="1215318" y="121208"/>
                  <a:pt x="1198774" y="108980"/>
                </a:cubicBezTo>
                <a:close/>
                <a:moveTo>
                  <a:pt x="134876" y="83084"/>
                </a:moveTo>
                <a:lnTo>
                  <a:pt x="134876" y="138113"/>
                </a:lnTo>
                <a:lnTo>
                  <a:pt x="192063" y="138113"/>
                </a:lnTo>
                <a:lnTo>
                  <a:pt x="192063" y="83084"/>
                </a:lnTo>
                <a:close/>
                <a:moveTo>
                  <a:pt x="37765" y="83084"/>
                </a:moveTo>
                <a:lnTo>
                  <a:pt x="37765" y="138113"/>
                </a:lnTo>
                <a:lnTo>
                  <a:pt x="96032" y="138113"/>
                </a:lnTo>
                <a:lnTo>
                  <a:pt x="96032" y="83084"/>
                </a:lnTo>
                <a:close/>
                <a:moveTo>
                  <a:pt x="1546213" y="75530"/>
                </a:moveTo>
                <a:cubicBezTo>
                  <a:pt x="1546213" y="76969"/>
                  <a:pt x="1545494" y="78768"/>
                  <a:pt x="1544055" y="80926"/>
                </a:cubicBezTo>
                <a:cubicBezTo>
                  <a:pt x="1543336" y="83803"/>
                  <a:pt x="1542616" y="85961"/>
                  <a:pt x="1541897" y="87400"/>
                </a:cubicBezTo>
                <a:cubicBezTo>
                  <a:pt x="1545494" y="112576"/>
                  <a:pt x="1551968" y="134876"/>
                  <a:pt x="1561319" y="154298"/>
                </a:cubicBezTo>
                <a:cubicBezTo>
                  <a:pt x="1572109" y="131998"/>
                  <a:pt x="1578583" y="105743"/>
                  <a:pt x="1580741" y="75530"/>
                </a:cubicBezTo>
                <a:close/>
                <a:moveTo>
                  <a:pt x="473683" y="60424"/>
                </a:moveTo>
                <a:cubicBezTo>
                  <a:pt x="490228" y="97830"/>
                  <a:pt x="506053" y="137034"/>
                  <a:pt x="521159" y="178036"/>
                </a:cubicBezTo>
                <a:lnTo>
                  <a:pt x="481236" y="194221"/>
                </a:lnTo>
                <a:cubicBezTo>
                  <a:pt x="466130" y="149622"/>
                  <a:pt x="451743" y="108980"/>
                  <a:pt x="438076" y="72293"/>
                </a:cubicBezTo>
                <a:close/>
                <a:moveTo>
                  <a:pt x="304279" y="60424"/>
                </a:moveTo>
                <a:lnTo>
                  <a:pt x="342044" y="70135"/>
                </a:lnTo>
                <a:cubicBezTo>
                  <a:pt x="330535" y="115454"/>
                  <a:pt x="317587" y="157535"/>
                  <a:pt x="303200" y="196379"/>
                </a:cubicBezTo>
                <a:cubicBezTo>
                  <a:pt x="297446" y="194221"/>
                  <a:pt x="289533" y="191344"/>
                  <a:pt x="279462" y="187747"/>
                </a:cubicBezTo>
                <a:cubicBezTo>
                  <a:pt x="272269" y="184870"/>
                  <a:pt x="267234" y="182712"/>
                  <a:pt x="264356" y="181273"/>
                </a:cubicBezTo>
                <a:cubicBezTo>
                  <a:pt x="279462" y="142429"/>
                  <a:pt x="292770" y="102146"/>
                  <a:pt x="304279" y="60424"/>
                </a:cubicBezTo>
                <a:close/>
                <a:moveTo>
                  <a:pt x="1446945" y="58266"/>
                </a:moveTo>
                <a:lnTo>
                  <a:pt x="1446945" y="76609"/>
                </a:lnTo>
                <a:lnTo>
                  <a:pt x="1453419" y="76609"/>
                </a:lnTo>
                <a:cubicBezTo>
                  <a:pt x="1459173" y="70855"/>
                  <a:pt x="1464209" y="64740"/>
                  <a:pt x="1468525" y="58266"/>
                </a:cubicBezTo>
                <a:close/>
                <a:moveTo>
                  <a:pt x="1759856" y="52871"/>
                </a:moveTo>
                <a:cubicBezTo>
                  <a:pt x="1745469" y="60784"/>
                  <a:pt x="1732161" y="69056"/>
                  <a:pt x="1719933" y="77688"/>
                </a:cubicBezTo>
                <a:cubicBezTo>
                  <a:pt x="1742951" y="76250"/>
                  <a:pt x="1774242" y="75171"/>
                  <a:pt x="1813806" y="74451"/>
                </a:cubicBezTo>
                <a:cubicBezTo>
                  <a:pt x="1812367" y="73013"/>
                  <a:pt x="1809850" y="70855"/>
                  <a:pt x="1806253" y="67977"/>
                </a:cubicBezTo>
                <a:cubicBezTo>
                  <a:pt x="1802656" y="65819"/>
                  <a:pt x="1799779" y="64021"/>
                  <a:pt x="1797621" y="62582"/>
                </a:cubicBezTo>
                <a:lnTo>
                  <a:pt x="1809490" y="52871"/>
                </a:lnTo>
                <a:close/>
                <a:moveTo>
                  <a:pt x="3057376" y="43160"/>
                </a:moveTo>
                <a:lnTo>
                  <a:pt x="3057376" y="61503"/>
                </a:lnTo>
                <a:lnTo>
                  <a:pt x="3180383" y="61503"/>
                </a:lnTo>
                <a:lnTo>
                  <a:pt x="3180383" y="43160"/>
                </a:lnTo>
                <a:close/>
                <a:moveTo>
                  <a:pt x="944129" y="38844"/>
                </a:moveTo>
                <a:cubicBezTo>
                  <a:pt x="930461" y="56828"/>
                  <a:pt x="913197" y="74092"/>
                  <a:pt x="892336" y="90637"/>
                </a:cubicBezTo>
                <a:lnTo>
                  <a:pt x="995921" y="90637"/>
                </a:lnTo>
                <a:cubicBezTo>
                  <a:pt x="973621" y="73372"/>
                  <a:pt x="956357" y="56108"/>
                  <a:pt x="944129" y="38844"/>
                </a:cubicBezTo>
                <a:close/>
                <a:moveTo>
                  <a:pt x="2191643" y="22659"/>
                </a:moveTo>
                <a:lnTo>
                  <a:pt x="2302781" y="22659"/>
                </a:lnTo>
                <a:lnTo>
                  <a:pt x="2302781" y="56108"/>
                </a:lnTo>
                <a:cubicBezTo>
                  <a:pt x="2299184" y="87759"/>
                  <a:pt x="2290552" y="120129"/>
                  <a:pt x="2276885" y="153219"/>
                </a:cubicBezTo>
                <a:cubicBezTo>
                  <a:pt x="2280481" y="158973"/>
                  <a:pt x="2286236" y="167965"/>
                  <a:pt x="2294149" y="180194"/>
                </a:cubicBezTo>
                <a:cubicBezTo>
                  <a:pt x="2302781" y="193142"/>
                  <a:pt x="2309614" y="203213"/>
                  <a:pt x="2314650" y="210406"/>
                </a:cubicBezTo>
                <a:lnTo>
                  <a:pt x="2282280" y="228749"/>
                </a:lnTo>
                <a:cubicBezTo>
                  <a:pt x="2273648" y="216520"/>
                  <a:pt x="2265375" y="203213"/>
                  <a:pt x="2257462" y="188826"/>
                </a:cubicBezTo>
                <a:cubicBezTo>
                  <a:pt x="2243076" y="211125"/>
                  <a:pt x="2226171" y="230547"/>
                  <a:pt x="2206749" y="247092"/>
                </a:cubicBezTo>
                <a:cubicBezTo>
                  <a:pt x="2206030" y="245653"/>
                  <a:pt x="2204591" y="243136"/>
                  <a:pt x="2202433" y="239539"/>
                </a:cubicBezTo>
                <a:cubicBezTo>
                  <a:pt x="2196679" y="228749"/>
                  <a:pt x="2191643" y="220477"/>
                  <a:pt x="2187327" y="214722"/>
                </a:cubicBezTo>
                <a:cubicBezTo>
                  <a:pt x="2206030" y="200335"/>
                  <a:pt x="2222575" y="180913"/>
                  <a:pt x="2236961" y="156456"/>
                </a:cubicBezTo>
                <a:cubicBezTo>
                  <a:pt x="2219697" y="127682"/>
                  <a:pt x="2204591" y="103585"/>
                  <a:pt x="2191643" y="84163"/>
                </a:cubicBezTo>
                <a:lnTo>
                  <a:pt x="2219697" y="66898"/>
                </a:lnTo>
                <a:cubicBezTo>
                  <a:pt x="2224733" y="73372"/>
                  <a:pt x="2231926" y="84163"/>
                  <a:pt x="2241277" y="99269"/>
                </a:cubicBezTo>
                <a:cubicBezTo>
                  <a:pt x="2246313" y="107901"/>
                  <a:pt x="2250269" y="114375"/>
                  <a:pt x="2253146" y="118691"/>
                </a:cubicBezTo>
                <a:cubicBezTo>
                  <a:pt x="2260340" y="99269"/>
                  <a:pt x="2265015" y="78408"/>
                  <a:pt x="2267174" y="56108"/>
                </a:cubicBezTo>
                <a:lnTo>
                  <a:pt x="2191643" y="56108"/>
                </a:lnTo>
                <a:close/>
                <a:moveTo>
                  <a:pt x="1228986" y="21580"/>
                </a:moveTo>
                <a:cubicBezTo>
                  <a:pt x="1242653" y="30932"/>
                  <a:pt x="1257040" y="42801"/>
                  <a:pt x="1272146" y="57187"/>
                </a:cubicBezTo>
                <a:lnTo>
                  <a:pt x="1248408" y="80926"/>
                </a:lnTo>
                <a:cubicBezTo>
                  <a:pt x="1236179" y="67258"/>
                  <a:pt x="1222512" y="54670"/>
                  <a:pt x="1207406" y="43160"/>
                </a:cubicBezTo>
                <a:close/>
                <a:moveTo>
                  <a:pt x="3021769" y="11869"/>
                </a:moveTo>
                <a:lnTo>
                  <a:pt x="3215990" y="11869"/>
                </a:lnTo>
                <a:lnTo>
                  <a:pt x="3215990" y="90637"/>
                </a:lnTo>
                <a:lnTo>
                  <a:pt x="3057376" y="90637"/>
                </a:lnTo>
                <a:lnTo>
                  <a:pt x="3057376" y="92795"/>
                </a:lnTo>
                <a:cubicBezTo>
                  <a:pt x="3057376" y="104304"/>
                  <a:pt x="3064210" y="110059"/>
                  <a:pt x="3077878" y="110059"/>
                </a:cubicBezTo>
                <a:lnTo>
                  <a:pt x="3193331" y="110059"/>
                </a:lnTo>
                <a:cubicBezTo>
                  <a:pt x="3207718" y="110059"/>
                  <a:pt x="3215990" y="104664"/>
                  <a:pt x="3218148" y="93874"/>
                </a:cubicBezTo>
                <a:cubicBezTo>
                  <a:pt x="3219587" y="86680"/>
                  <a:pt x="3220666" y="78768"/>
                  <a:pt x="3221385" y="70135"/>
                </a:cubicBezTo>
                <a:cubicBezTo>
                  <a:pt x="3222104" y="70135"/>
                  <a:pt x="3223903" y="70855"/>
                  <a:pt x="3226780" y="72293"/>
                </a:cubicBezTo>
                <a:cubicBezTo>
                  <a:pt x="3236132" y="75890"/>
                  <a:pt x="3244764" y="78408"/>
                  <a:pt x="3252676" y="79847"/>
                </a:cubicBezTo>
                <a:cubicBezTo>
                  <a:pt x="3251238" y="88479"/>
                  <a:pt x="3248720" y="98909"/>
                  <a:pt x="3245123" y="111138"/>
                </a:cubicBezTo>
                <a:cubicBezTo>
                  <a:pt x="3244404" y="114015"/>
                  <a:pt x="3244044" y="115813"/>
                  <a:pt x="3244044" y="116533"/>
                </a:cubicBezTo>
                <a:cubicBezTo>
                  <a:pt x="3239728" y="133077"/>
                  <a:pt x="3224622" y="141350"/>
                  <a:pt x="3198726" y="141350"/>
                </a:cubicBezTo>
                <a:lnTo>
                  <a:pt x="3071403" y="141350"/>
                </a:lnTo>
                <a:cubicBezTo>
                  <a:pt x="3038314" y="141350"/>
                  <a:pt x="3021769" y="126244"/>
                  <a:pt x="3021769" y="96032"/>
                </a:cubicBezTo>
                <a:close/>
                <a:moveTo>
                  <a:pt x="2540161" y="11869"/>
                </a:moveTo>
                <a:lnTo>
                  <a:pt x="2567137" y="11869"/>
                </a:lnTo>
                <a:lnTo>
                  <a:pt x="2567137" y="239539"/>
                </a:lnTo>
                <a:lnTo>
                  <a:pt x="2531529" y="239539"/>
                </a:lnTo>
                <a:cubicBezTo>
                  <a:pt x="2531529" y="196379"/>
                  <a:pt x="2531529" y="141709"/>
                  <a:pt x="2531529" y="75530"/>
                </a:cubicBezTo>
                <a:cubicBezTo>
                  <a:pt x="2517862" y="85601"/>
                  <a:pt x="2498799" y="95672"/>
                  <a:pt x="2474342" y="105743"/>
                </a:cubicBezTo>
                <a:lnTo>
                  <a:pt x="2474342" y="71214"/>
                </a:lnTo>
                <a:cubicBezTo>
                  <a:pt x="2510309" y="56108"/>
                  <a:pt x="2532249" y="36327"/>
                  <a:pt x="2540161" y="11869"/>
                </a:cubicBezTo>
                <a:close/>
                <a:moveTo>
                  <a:pt x="2092486" y="11869"/>
                </a:moveTo>
                <a:lnTo>
                  <a:pt x="2119462" y="11869"/>
                </a:lnTo>
                <a:lnTo>
                  <a:pt x="2119462" y="239539"/>
                </a:lnTo>
                <a:lnTo>
                  <a:pt x="2083854" y="239539"/>
                </a:lnTo>
                <a:cubicBezTo>
                  <a:pt x="2083854" y="196379"/>
                  <a:pt x="2083854" y="141709"/>
                  <a:pt x="2083854" y="75530"/>
                </a:cubicBezTo>
                <a:cubicBezTo>
                  <a:pt x="2070187" y="85601"/>
                  <a:pt x="2051125" y="95672"/>
                  <a:pt x="2026667" y="105743"/>
                </a:cubicBezTo>
                <a:lnTo>
                  <a:pt x="2026667" y="71214"/>
                </a:lnTo>
                <a:cubicBezTo>
                  <a:pt x="2062634" y="56108"/>
                  <a:pt x="2084574" y="36327"/>
                  <a:pt x="2092486" y="11869"/>
                </a:cubicBezTo>
                <a:close/>
                <a:moveTo>
                  <a:pt x="1192300" y="9711"/>
                </a:moveTo>
                <a:lnTo>
                  <a:pt x="1202011" y="39923"/>
                </a:lnTo>
                <a:cubicBezTo>
                  <a:pt x="1197695" y="40643"/>
                  <a:pt x="1191221" y="41722"/>
                  <a:pt x="1182589" y="43160"/>
                </a:cubicBezTo>
                <a:cubicBezTo>
                  <a:pt x="1175395" y="43880"/>
                  <a:pt x="1169641" y="44599"/>
                  <a:pt x="1165325" y="45318"/>
                </a:cubicBezTo>
                <a:lnTo>
                  <a:pt x="1165325" y="76609"/>
                </a:lnTo>
                <a:lnTo>
                  <a:pt x="1198774" y="76609"/>
                </a:lnTo>
                <a:lnTo>
                  <a:pt x="1198774" y="108980"/>
                </a:lnTo>
                <a:lnTo>
                  <a:pt x="1198774" y="110059"/>
                </a:lnTo>
                <a:lnTo>
                  <a:pt x="1165325" y="110059"/>
                </a:lnTo>
                <a:lnTo>
                  <a:pt x="1165325" y="131639"/>
                </a:lnTo>
                <a:lnTo>
                  <a:pt x="1177194" y="120849"/>
                </a:lnTo>
                <a:cubicBezTo>
                  <a:pt x="1190142" y="131639"/>
                  <a:pt x="1200572" y="141350"/>
                  <a:pt x="1208485" y="149982"/>
                </a:cubicBezTo>
                <a:lnTo>
                  <a:pt x="1186905" y="170483"/>
                </a:lnTo>
                <a:cubicBezTo>
                  <a:pt x="1183308" y="166167"/>
                  <a:pt x="1178632" y="160772"/>
                  <a:pt x="1172878" y="154298"/>
                </a:cubicBezTo>
                <a:cubicBezTo>
                  <a:pt x="1169281" y="149982"/>
                  <a:pt x="1166763" y="147104"/>
                  <a:pt x="1165325" y="145666"/>
                </a:cubicBezTo>
                <a:lnTo>
                  <a:pt x="1165325" y="253566"/>
                </a:lnTo>
                <a:lnTo>
                  <a:pt x="1131875" y="253566"/>
                </a:lnTo>
                <a:lnTo>
                  <a:pt x="1131875" y="169404"/>
                </a:lnTo>
                <a:cubicBezTo>
                  <a:pt x="1123963" y="185949"/>
                  <a:pt x="1114611" y="201414"/>
                  <a:pt x="1103821" y="215801"/>
                </a:cubicBezTo>
                <a:cubicBezTo>
                  <a:pt x="1101663" y="205011"/>
                  <a:pt x="1097707" y="191344"/>
                  <a:pt x="1091952" y="174799"/>
                </a:cubicBezTo>
                <a:cubicBezTo>
                  <a:pt x="1108497" y="155377"/>
                  <a:pt x="1121085" y="133797"/>
                  <a:pt x="1129717" y="110059"/>
                </a:cubicBezTo>
                <a:lnTo>
                  <a:pt x="1095189" y="110059"/>
                </a:lnTo>
                <a:lnTo>
                  <a:pt x="1095189" y="76609"/>
                </a:lnTo>
                <a:lnTo>
                  <a:pt x="1131875" y="76609"/>
                </a:lnTo>
                <a:lnTo>
                  <a:pt x="1131875" y="48555"/>
                </a:lnTo>
                <a:cubicBezTo>
                  <a:pt x="1128279" y="48555"/>
                  <a:pt x="1123243" y="48915"/>
                  <a:pt x="1116769" y="49634"/>
                </a:cubicBezTo>
                <a:cubicBezTo>
                  <a:pt x="1109576" y="49634"/>
                  <a:pt x="1104181" y="49994"/>
                  <a:pt x="1100584" y="50713"/>
                </a:cubicBezTo>
                <a:cubicBezTo>
                  <a:pt x="1098426" y="39204"/>
                  <a:pt x="1096268" y="29133"/>
                  <a:pt x="1094110" y="20501"/>
                </a:cubicBezTo>
                <a:cubicBezTo>
                  <a:pt x="1129358" y="17624"/>
                  <a:pt x="1162088" y="14027"/>
                  <a:pt x="1192300" y="9711"/>
                </a:cubicBezTo>
                <a:close/>
                <a:moveTo>
                  <a:pt x="1415653" y="4316"/>
                </a:moveTo>
                <a:lnTo>
                  <a:pt x="1446945" y="4316"/>
                </a:lnTo>
                <a:lnTo>
                  <a:pt x="1446945" y="31291"/>
                </a:lnTo>
                <a:lnTo>
                  <a:pt x="1473920" y="31291"/>
                </a:lnTo>
                <a:lnTo>
                  <a:pt x="1473920" y="49634"/>
                </a:lnTo>
                <a:cubicBezTo>
                  <a:pt x="1475358" y="47476"/>
                  <a:pt x="1477876" y="43880"/>
                  <a:pt x="1481473" y="38844"/>
                </a:cubicBezTo>
                <a:cubicBezTo>
                  <a:pt x="1485069" y="33809"/>
                  <a:pt x="1487947" y="29853"/>
                  <a:pt x="1490105" y="26975"/>
                </a:cubicBezTo>
                <a:lnTo>
                  <a:pt x="1513843" y="43160"/>
                </a:lnTo>
                <a:cubicBezTo>
                  <a:pt x="1505211" y="56108"/>
                  <a:pt x="1497298" y="67258"/>
                  <a:pt x="1490105" y="76609"/>
                </a:cubicBezTo>
                <a:lnTo>
                  <a:pt x="1499816" y="76609"/>
                </a:lnTo>
                <a:lnTo>
                  <a:pt x="1499816" y="102506"/>
                </a:lnTo>
                <a:cubicBezTo>
                  <a:pt x="1514203" y="71574"/>
                  <a:pt x="1524993" y="38844"/>
                  <a:pt x="1532186" y="4316"/>
                </a:cubicBezTo>
                <a:lnTo>
                  <a:pt x="1566714" y="7553"/>
                </a:lnTo>
                <a:cubicBezTo>
                  <a:pt x="1565995" y="11150"/>
                  <a:pt x="1564556" y="16185"/>
                  <a:pt x="1562398" y="22659"/>
                </a:cubicBezTo>
                <a:cubicBezTo>
                  <a:pt x="1559521" y="32011"/>
                  <a:pt x="1557722" y="39204"/>
                  <a:pt x="1557003" y="44239"/>
                </a:cubicBezTo>
                <a:lnTo>
                  <a:pt x="1622822" y="44239"/>
                </a:lnTo>
                <a:lnTo>
                  <a:pt x="1622822" y="75530"/>
                </a:lnTo>
                <a:lnTo>
                  <a:pt x="1612032" y="75530"/>
                </a:lnTo>
                <a:cubicBezTo>
                  <a:pt x="1608435" y="119410"/>
                  <a:pt x="1598365" y="156456"/>
                  <a:pt x="1581820" y="186668"/>
                </a:cubicBezTo>
                <a:cubicBezTo>
                  <a:pt x="1593329" y="201055"/>
                  <a:pt x="1607716" y="212564"/>
                  <a:pt x="1624980" y="221196"/>
                </a:cubicBezTo>
                <a:cubicBezTo>
                  <a:pt x="1619945" y="224793"/>
                  <a:pt x="1612392" y="235223"/>
                  <a:pt x="1602321" y="252487"/>
                </a:cubicBezTo>
                <a:cubicBezTo>
                  <a:pt x="1586496" y="241697"/>
                  <a:pt x="1572828" y="230188"/>
                  <a:pt x="1561319" y="217959"/>
                </a:cubicBezTo>
                <a:cubicBezTo>
                  <a:pt x="1546932" y="233065"/>
                  <a:pt x="1530028" y="246013"/>
                  <a:pt x="1510606" y="256803"/>
                </a:cubicBezTo>
                <a:cubicBezTo>
                  <a:pt x="1506290" y="250329"/>
                  <a:pt x="1499456" y="242057"/>
                  <a:pt x="1490105" y="231986"/>
                </a:cubicBezTo>
                <a:cubicBezTo>
                  <a:pt x="1487947" y="229109"/>
                  <a:pt x="1486148" y="226951"/>
                  <a:pt x="1484710" y="225512"/>
                </a:cubicBezTo>
                <a:cubicBezTo>
                  <a:pt x="1507009" y="216161"/>
                  <a:pt x="1525712" y="202853"/>
                  <a:pt x="1540818" y="185589"/>
                </a:cubicBezTo>
                <a:cubicBezTo>
                  <a:pt x="1533625" y="169763"/>
                  <a:pt x="1527151" y="152140"/>
                  <a:pt x="1521396" y="132718"/>
                </a:cubicBezTo>
                <a:cubicBezTo>
                  <a:pt x="1520677" y="134156"/>
                  <a:pt x="1519598" y="136314"/>
                  <a:pt x="1518159" y="139192"/>
                </a:cubicBezTo>
                <a:cubicBezTo>
                  <a:pt x="1516001" y="143508"/>
                  <a:pt x="1514203" y="146385"/>
                  <a:pt x="1512764" y="147824"/>
                </a:cubicBezTo>
                <a:cubicBezTo>
                  <a:pt x="1507009" y="137753"/>
                  <a:pt x="1500175" y="127323"/>
                  <a:pt x="1492263" y="116533"/>
                </a:cubicBezTo>
                <a:cubicBezTo>
                  <a:pt x="1492982" y="114375"/>
                  <a:pt x="1494421" y="111497"/>
                  <a:pt x="1496579" y="107901"/>
                </a:cubicBezTo>
                <a:cubicBezTo>
                  <a:pt x="1497298" y="105743"/>
                  <a:pt x="1498017" y="104304"/>
                  <a:pt x="1498737" y="103585"/>
                </a:cubicBezTo>
                <a:lnTo>
                  <a:pt x="1468525" y="103585"/>
                </a:lnTo>
                <a:cubicBezTo>
                  <a:pt x="1467086" y="105023"/>
                  <a:pt x="1464928" y="107541"/>
                  <a:pt x="1462051" y="111138"/>
                </a:cubicBezTo>
                <a:cubicBezTo>
                  <a:pt x="1459173" y="114015"/>
                  <a:pt x="1457015" y="116533"/>
                  <a:pt x="1455577" y="118691"/>
                </a:cubicBezTo>
                <a:lnTo>
                  <a:pt x="1491184" y="118691"/>
                </a:lnTo>
                <a:lnTo>
                  <a:pt x="1491184" y="145666"/>
                </a:lnTo>
                <a:lnTo>
                  <a:pt x="1459893" y="167246"/>
                </a:lnTo>
                <a:lnTo>
                  <a:pt x="1459893" y="176957"/>
                </a:lnTo>
                <a:cubicBezTo>
                  <a:pt x="1474999" y="175518"/>
                  <a:pt x="1489745" y="174439"/>
                  <a:pt x="1504132" y="173720"/>
                </a:cubicBezTo>
                <a:cubicBezTo>
                  <a:pt x="1504132" y="178036"/>
                  <a:pt x="1503772" y="184150"/>
                  <a:pt x="1503053" y="192063"/>
                </a:cubicBezTo>
                <a:cubicBezTo>
                  <a:pt x="1503053" y="196379"/>
                  <a:pt x="1503053" y="199616"/>
                  <a:pt x="1503053" y="201774"/>
                </a:cubicBezTo>
                <a:lnTo>
                  <a:pt x="1468990" y="205667"/>
                </a:lnTo>
                <a:lnTo>
                  <a:pt x="1459893" y="206090"/>
                </a:lnTo>
                <a:lnTo>
                  <a:pt x="1459893" y="223354"/>
                </a:lnTo>
                <a:cubicBezTo>
                  <a:pt x="1459173" y="239179"/>
                  <a:pt x="1451620" y="248171"/>
                  <a:pt x="1437234" y="250329"/>
                </a:cubicBezTo>
                <a:cubicBezTo>
                  <a:pt x="1435076" y="250329"/>
                  <a:pt x="1430760" y="250329"/>
                  <a:pt x="1424285" y="250329"/>
                </a:cubicBezTo>
                <a:cubicBezTo>
                  <a:pt x="1412776" y="251048"/>
                  <a:pt x="1403784" y="251408"/>
                  <a:pt x="1397310" y="251408"/>
                </a:cubicBezTo>
                <a:cubicBezTo>
                  <a:pt x="1396591" y="249250"/>
                  <a:pt x="1395872" y="246013"/>
                  <a:pt x="1395152" y="241697"/>
                </a:cubicBezTo>
                <a:cubicBezTo>
                  <a:pt x="1392994" y="232346"/>
                  <a:pt x="1391556" y="226231"/>
                  <a:pt x="1390836" y="223354"/>
                </a:cubicBezTo>
                <a:cubicBezTo>
                  <a:pt x="1401626" y="224073"/>
                  <a:pt x="1410258" y="224433"/>
                  <a:pt x="1416732" y="224433"/>
                </a:cubicBezTo>
                <a:cubicBezTo>
                  <a:pt x="1424645" y="223714"/>
                  <a:pt x="1428601" y="220117"/>
                  <a:pt x="1428601" y="213643"/>
                </a:cubicBezTo>
                <a:lnTo>
                  <a:pt x="1428601" y="209327"/>
                </a:lnTo>
                <a:cubicBezTo>
                  <a:pt x="1422847" y="210046"/>
                  <a:pt x="1414934" y="210766"/>
                  <a:pt x="1404863" y="211485"/>
                </a:cubicBezTo>
                <a:cubicBezTo>
                  <a:pt x="1391915" y="212924"/>
                  <a:pt x="1382204" y="214003"/>
                  <a:pt x="1375730" y="214722"/>
                </a:cubicBezTo>
                <a:lnTo>
                  <a:pt x="1371414" y="184510"/>
                </a:lnTo>
                <a:cubicBezTo>
                  <a:pt x="1376450" y="183791"/>
                  <a:pt x="1381125" y="183431"/>
                  <a:pt x="1385441" y="183431"/>
                </a:cubicBezTo>
                <a:cubicBezTo>
                  <a:pt x="1380406" y="174080"/>
                  <a:pt x="1375371" y="165807"/>
                  <a:pt x="1370335" y="158614"/>
                </a:cubicBezTo>
                <a:cubicBezTo>
                  <a:pt x="1371774" y="157894"/>
                  <a:pt x="1373932" y="156456"/>
                  <a:pt x="1376809" y="154298"/>
                </a:cubicBezTo>
                <a:cubicBezTo>
                  <a:pt x="1380406" y="152140"/>
                  <a:pt x="1384722" y="148903"/>
                  <a:pt x="1389757" y="144587"/>
                </a:cubicBezTo>
                <a:lnTo>
                  <a:pt x="1373572" y="144587"/>
                </a:lnTo>
                <a:lnTo>
                  <a:pt x="1373572" y="118691"/>
                </a:lnTo>
                <a:lnTo>
                  <a:pt x="1415653" y="118691"/>
                </a:lnTo>
                <a:cubicBezTo>
                  <a:pt x="1417092" y="117252"/>
                  <a:pt x="1419250" y="115094"/>
                  <a:pt x="1422127" y="112217"/>
                </a:cubicBezTo>
                <a:cubicBezTo>
                  <a:pt x="1425005" y="108620"/>
                  <a:pt x="1427522" y="105743"/>
                  <a:pt x="1429681" y="103585"/>
                </a:cubicBezTo>
                <a:lnTo>
                  <a:pt x="1372493" y="103585"/>
                </a:lnTo>
                <a:lnTo>
                  <a:pt x="1372493" y="76609"/>
                </a:lnTo>
                <a:lnTo>
                  <a:pt x="1415653" y="76609"/>
                </a:lnTo>
                <a:lnTo>
                  <a:pt x="1415653" y="58266"/>
                </a:lnTo>
                <a:lnTo>
                  <a:pt x="1382204" y="58266"/>
                </a:lnTo>
                <a:lnTo>
                  <a:pt x="1382204" y="31291"/>
                </a:lnTo>
                <a:lnTo>
                  <a:pt x="1415653" y="31291"/>
                </a:lnTo>
                <a:close/>
                <a:moveTo>
                  <a:pt x="374415" y="4316"/>
                </a:moveTo>
                <a:lnTo>
                  <a:pt x="415417" y="4316"/>
                </a:lnTo>
                <a:lnTo>
                  <a:pt x="415417" y="199616"/>
                </a:lnTo>
                <a:cubicBezTo>
                  <a:pt x="415417" y="230547"/>
                  <a:pt x="403907" y="247092"/>
                  <a:pt x="380889" y="249250"/>
                </a:cubicBezTo>
                <a:cubicBezTo>
                  <a:pt x="364344" y="249969"/>
                  <a:pt x="347439" y="250329"/>
                  <a:pt x="330175" y="250329"/>
                </a:cubicBezTo>
                <a:cubicBezTo>
                  <a:pt x="328737" y="243136"/>
                  <a:pt x="326219" y="233425"/>
                  <a:pt x="322622" y="221196"/>
                </a:cubicBezTo>
                <a:cubicBezTo>
                  <a:pt x="321903" y="217599"/>
                  <a:pt x="321184" y="214722"/>
                  <a:pt x="320464" y="212564"/>
                </a:cubicBezTo>
                <a:cubicBezTo>
                  <a:pt x="332693" y="214003"/>
                  <a:pt x="344562" y="214722"/>
                  <a:pt x="356072" y="214722"/>
                </a:cubicBezTo>
                <a:cubicBezTo>
                  <a:pt x="368300" y="214722"/>
                  <a:pt x="374415" y="207529"/>
                  <a:pt x="374415" y="193142"/>
                </a:cubicBezTo>
                <a:close/>
                <a:moveTo>
                  <a:pt x="2383706" y="3237"/>
                </a:moveTo>
                <a:lnTo>
                  <a:pt x="2420392" y="3237"/>
                </a:lnTo>
                <a:lnTo>
                  <a:pt x="2420392" y="47476"/>
                </a:lnTo>
                <a:lnTo>
                  <a:pt x="2444130" y="47476"/>
                </a:lnTo>
                <a:lnTo>
                  <a:pt x="2444130" y="80925"/>
                </a:lnTo>
                <a:lnTo>
                  <a:pt x="2420392" y="80925"/>
                </a:lnTo>
                <a:lnTo>
                  <a:pt x="2420392" y="212564"/>
                </a:lnTo>
                <a:cubicBezTo>
                  <a:pt x="2420392" y="237741"/>
                  <a:pt x="2407804" y="250329"/>
                  <a:pt x="2382627" y="250329"/>
                </a:cubicBezTo>
                <a:cubicBezTo>
                  <a:pt x="2367521" y="251048"/>
                  <a:pt x="2351336" y="251408"/>
                  <a:pt x="2334072" y="251408"/>
                </a:cubicBezTo>
                <a:cubicBezTo>
                  <a:pt x="2332633" y="239899"/>
                  <a:pt x="2329756" y="228030"/>
                  <a:pt x="2325440" y="215801"/>
                </a:cubicBezTo>
                <a:cubicBezTo>
                  <a:pt x="2329036" y="215801"/>
                  <a:pt x="2334431" y="215801"/>
                  <a:pt x="2341625" y="215801"/>
                </a:cubicBezTo>
                <a:cubicBezTo>
                  <a:pt x="2350976" y="216520"/>
                  <a:pt x="2358529" y="216880"/>
                  <a:pt x="2364284" y="216880"/>
                </a:cubicBezTo>
                <a:cubicBezTo>
                  <a:pt x="2377232" y="217599"/>
                  <a:pt x="2383706" y="211845"/>
                  <a:pt x="2383706" y="199616"/>
                </a:cubicBezTo>
                <a:lnTo>
                  <a:pt x="2383706" y="80925"/>
                </a:lnTo>
                <a:lnTo>
                  <a:pt x="2309255" y="80925"/>
                </a:lnTo>
                <a:lnTo>
                  <a:pt x="2309255" y="47476"/>
                </a:lnTo>
                <a:lnTo>
                  <a:pt x="2383706" y="47476"/>
                </a:lnTo>
                <a:close/>
                <a:moveTo>
                  <a:pt x="1274304" y="3237"/>
                </a:moveTo>
                <a:lnTo>
                  <a:pt x="1310990" y="3237"/>
                </a:lnTo>
                <a:lnTo>
                  <a:pt x="1310990" y="156456"/>
                </a:lnTo>
                <a:lnTo>
                  <a:pt x="1345518" y="153219"/>
                </a:lnTo>
                <a:lnTo>
                  <a:pt x="1348755" y="185589"/>
                </a:lnTo>
                <a:lnTo>
                  <a:pt x="1310990" y="188826"/>
                </a:lnTo>
                <a:lnTo>
                  <a:pt x="1310990" y="253566"/>
                </a:lnTo>
                <a:lnTo>
                  <a:pt x="1274304" y="253566"/>
                </a:lnTo>
                <a:lnTo>
                  <a:pt x="1274304" y="192063"/>
                </a:lnTo>
                <a:lnTo>
                  <a:pt x="1195537" y="199616"/>
                </a:lnTo>
                <a:lnTo>
                  <a:pt x="1191221" y="167246"/>
                </a:lnTo>
                <a:lnTo>
                  <a:pt x="1274304" y="159693"/>
                </a:lnTo>
                <a:close/>
                <a:moveTo>
                  <a:pt x="2753097" y="2158"/>
                </a:moveTo>
                <a:lnTo>
                  <a:pt x="2784388" y="5395"/>
                </a:lnTo>
                <a:cubicBezTo>
                  <a:pt x="2783669" y="7553"/>
                  <a:pt x="2782950" y="10790"/>
                  <a:pt x="2782230" y="15106"/>
                </a:cubicBezTo>
                <a:cubicBezTo>
                  <a:pt x="2780072" y="23738"/>
                  <a:pt x="2778634" y="30212"/>
                  <a:pt x="2777914" y="34528"/>
                </a:cubicBezTo>
                <a:lnTo>
                  <a:pt x="2818917" y="34528"/>
                </a:lnTo>
                <a:lnTo>
                  <a:pt x="2818917" y="63661"/>
                </a:lnTo>
                <a:lnTo>
                  <a:pt x="2770361" y="63661"/>
                </a:lnTo>
                <a:cubicBezTo>
                  <a:pt x="2766045" y="83803"/>
                  <a:pt x="2761010" y="103585"/>
                  <a:pt x="2755255" y="123007"/>
                </a:cubicBezTo>
                <a:lnTo>
                  <a:pt x="2769282" y="123007"/>
                </a:lnTo>
                <a:lnTo>
                  <a:pt x="2769282" y="79847"/>
                </a:lnTo>
                <a:lnTo>
                  <a:pt x="2799495" y="79847"/>
                </a:lnTo>
                <a:lnTo>
                  <a:pt x="2799495" y="123007"/>
                </a:lnTo>
                <a:lnTo>
                  <a:pt x="2819996" y="123007"/>
                </a:lnTo>
                <a:lnTo>
                  <a:pt x="2819996" y="153219"/>
                </a:lnTo>
                <a:lnTo>
                  <a:pt x="2799495" y="153219"/>
                </a:lnTo>
                <a:lnTo>
                  <a:pt x="2799495" y="175878"/>
                </a:lnTo>
                <a:cubicBezTo>
                  <a:pt x="2806688" y="175159"/>
                  <a:pt x="2813522" y="174799"/>
                  <a:pt x="2819996" y="174799"/>
                </a:cubicBezTo>
                <a:cubicBezTo>
                  <a:pt x="2819996" y="185589"/>
                  <a:pt x="2819996" y="195660"/>
                  <a:pt x="2819996" y="205011"/>
                </a:cubicBezTo>
                <a:cubicBezTo>
                  <a:pt x="2817118" y="205011"/>
                  <a:pt x="2813522" y="205371"/>
                  <a:pt x="2809206" y="206090"/>
                </a:cubicBezTo>
                <a:cubicBezTo>
                  <a:pt x="2804890" y="206090"/>
                  <a:pt x="2801653" y="206090"/>
                  <a:pt x="2799495" y="206090"/>
                </a:cubicBezTo>
                <a:lnTo>
                  <a:pt x="2799495" y="253566"/>
                </a:lnTo>
                <a:lnTo>
                  <a:pt x="2769282" y="253566"/>
                </a:lnTo>
                <a:lnTo>
                  <a:pt x="2769282" y="208248"/>
                </a:lnTo>
                <a:cubicBezTo>
                  <a:pt x="2748422" y="208967"/>
                  <a:pt x="2732596" y="210046"/>
                  <a:pt x="2721806" y="211485"/>
                </a:cubicBezTo>
                <a:lnTo>
                  <a:pt x="2721806" y="179115"/>
                </a:lnTo>
                <a:cubicBezTo>
                  <a:pt x="2726122" y="178396"/>
                  <a:pt x="2734035" y="178036"/>
                  <a:pt x="2745544" y="178036"/>
                </a:cubicBezTo>
                <a:cubicBezTo>
                  <a:pt x="2755615" y="177317"/>
                  <a:pt x="2763528" y="176957"/>
                  <a:pt x="2769282" y="176957"/>
                </a:cubicBezTo>
                <a:lnTo>
                  <a:pt x="2769282" y="153219"/>
                </a:lnTo>
                <a:lnTo>
                  <a:pt x="2723964" y="153219"/>
                </a:lnTo>
                <a:lnTo>
                  <a:pt x="2723964" y="123007"/>
                </a:lnTo>
                <a:cubicBezTo>
                  <a:pt x="2730438" y="102146"/>
                  <a:pt x="2735833" y="82364"/>
                  <a:pt x="2740149" y="63661"/>
                </a:cubicBezTo>
                <a:lnTo>
                  <a:pt x="2721806" y="63661"/>
                </a:lnTo>
                <a:lnTo>
                  <a:pt x="2721806" y="34528"/>
                </a:lnTo>
                <a:lnTo>
                  <a:pt x="2746623" y="34528"/>
                </a:lnTo>
                <a:cubicBezTo>
                  <a:pt x="2748781" y="23738"/>
                  <a:pt x="2750939" y="12948"/>
                  <a:pt x="2753097" y="2158"/>
                </a:cubicBezTo>
                <a:close/>
                <a:moveTo>
                  <a:pt x="927944" y="2158"/>
                </a:moveTo>
                <a:lnTo>
                  <a:pt x="972183" y="2158"/>
                </a:lnTo>
                <a:lnTo>
                  <a:pt x="965709" y="11869"/>
                </a:lnTo>
                <a:cubicBezTo>
                  <a:pt x="988727" y="44239"/>
                  <a:pt x="1024335" y="71574"/>
                  <a:pt x="1072530" y="93874"/>
                </a:cubicBezTo>
                <a:cubicBezTo>
                  <a:pt x="1067495" y="99628"/>
                  <a:pt x="1061021" y="107901"/>
                  <a:pt x="1053108" y="118691"/>
                </a:cubicBezTo>
                <a:cubicBezTo>
                  <a:pt x="1050950" y="120849"/>
                  <a:pt x="1049511" y="122647"/>
                  <a:pt x="1048792" y="124086"/>
                </a:cubicBezTo>
                <a:cubicBezTo>
                  <a:pt x="1035844" y="117612"/>
                  <a:pt x="1023975" y="110418"/>
                  <a:pt x="1013185" y="102506"/>
                </a:cubicBezTo>
                <a:lnTo>
                  <a:pt x="1013185" y="124086"/>
                </a:lnTo>
                <a:lnTo>
                  <a:pt x="963551" y="124086"/>
                </a:lnTo>
                <a:lnTo>
                  <a:pt x="963551" y="149982"/>
                </a:lnTo>
                <a:lnTo>
                  <a:pt x="1040160" y="149982"/>
                </a:lnTo>
                <a:lnTo>
                  <a:pt x="1040160" y="182352"/>
                </a:lnTo>
                <a:lnTo>
                  <a:pt x="963551" y="182352"/>
                </a:lnTo>
                <a:lnTo>
                  <a:pt x="963551" y="213643"/>
                </a:lnTo>
                <a:lnTo>
                  <a:pt x="1060661" y="213643"/>
                </a:lnTo>
                <a:lnTo>
                  <a:pt x="1060661" y="243855"/>
                </a:lnTo>
                <a:lnTo>
                  <a:pt x="827596" y="243855"/>
                </a:lnTo>
                <a:lnTo>
                  <a:pt x="827596" y="213643"/>
                </a:lnTo>
                <a:lnTo>
                  <a:pt x="924707" y="213643"/>
                </a:lnTo>
                <a:lnTo>
                  <a:pt x="924707" y="182352"/>
                </a:lnTo>
                <a:lnTo>
                  <a:pt x="848097" y="182352"/>
                </a:lnTo>
                <a:lnTo>
                  <a:pt x="848097" y="149982"/>
                </a:lnTo>
                <a:lnTo>
                  <a:pt x="924707" y="149982"/>
                </a:lnTo>
                <a:lnTo>
                  <a:pt x="924707" y="124086"/>
                </a:lnTo>
                <a:lnTo>
                  <a:pt x="875072" y="124086"/>
                </a:lnTo>
                <a:lnTo>
                  <a:pt x="875072" y="103585"/>
                </a:lnTo>
                <a:cubicBezTo>
                  <a:pt x="863563" y="111497"/>
                  <a:pt x="851694" y="119410"/>
                  <a:pt x="839465" y="127323"/>
                </a:cubicBezTo>
                <a:cubicBezTo>
                  <a:pt x="834430" y="120129"/>
                  <a:pt x="826517" y="110059"/>
                  <a:pt x="815727" y="97111"/>
                </a:cubicBezTo>
                <a:cubicBezTo>
                  <a:pt x="871116" y="67618"/>
                  <a:pt x="908522" y="35967"/>
                  <a:pt x="927944" y="2158"/>
                </a:cubicBezTo>
                <a:close/>
                <a:moveTo>
                  <a:pt x="96032" y="2158"/>
                </a:moveTo>
                <a:lnTo>
                  <a:pt x="134876" y="2158"/>
                </a:lnTo>
                <a:lnTo>
                  <a:pt x="134876" y="47476"/>
                </a:lnTo>
                <a:lnTo>
                  <a:pt x="230907" y="47476"/>
                </a:lnTo>
                <a:lnTo>
                  <a:pt x="230907" y="192063"/>
                </a:lnTo>
                <a:lnTo>
                  <a:pt x="192063" y="192063"/>
                </a:lnTo>
                <a:lnTo>
                  <a:pt x="192063" y="173720"/>
                </a:lnTo>
                <a:lnTo>
                  <a:pt x="134876" y="173720"/>
                </a:lnTo>
                <a:lnTo>
                  <a:pt x="134876" y="254645"/>
                </a:lnTo>
                <a:lnTo>
                  <a:pt x="96032" y="254645"/>
                </a:lnTo>
                <a:lnTo>
                  <a:pt x="96032" y="173720"/>
                </a:lnTo>
                <a:lnTo>
                  <a:pt x="37765" y="173720"/>
                </a:lnTo>
                <a:lnTo>
                  <a:pt x="37765" y="192063"/>
                </a:lnTo>
                <a:lnTo>
                  <a:pt x="0" y="192063"/>
                </a:lnTo>
                <a:lnTo>
                  <a:pt x="0" y="47476"/>
                </a:lnTo>
                <a:lnTo>
                  <a:pt x="96032" y="47476"/>
                </a:lnTo>
                <a:close/>
                <a:moveTo>
                  <a:pt x="2947318" y="1079"/>
                </a:moveTo>
                <a:cubicBezTo>
                  <a:pt x="2955950" y="10431"/>
                  <a:pt x="2962784" y="18703"/>
                  <a:pt x="2967819" y="25896"/>
                </a:cubicBezTo>
                <a:lnTo>
                  <a:pt x="2951634" y="35607"/>
                </a:lnTo>
                <a:lnTo>
                  <a:pt x="2975372" y="35607"/>
                </a:lnTo>
                <a:lnTo>
                  <a:pt x="2975372" y="63661"/>
                </a:lnTo>
                <a:lnTo>
                  <a:pt x="2913869" y="63661"/>
                </a:lnTo>
                <a:lnTo>
                  <a:pt x="2913869" y="82005"/>
                </a:lnTo>
                <a:lnTo>
                  <a:pt x="2967819" y="82005"/>
                </a:lnTo>
                <a:lnTo>
                  <a:pt x="2967819" y="222275"/>
                </a:lnTo>
                <a:cubicBezTo>
                  <a:pt x="2968538" y="241697"/>
                  <a:pt x="2959187" y="251408"/>
                  <a:pt x="2939765" y="251408"/>
                </a:cubicBezTo>
                <a:cubicBezTo>
                  <a:pt x="2931852" y="251408"/>
                  <a:pt x="2925019" y="251408"/>
                  <a:pt x="2919264" y="251408"/>
                </a:cubicBezTo>
                <a:cubicBezTo>
                  <a:pt x="2919264" y="250689"/>
                  <a:pt x="2919264" y="249610"/>
                  <a:pt x="2919264" y="248171"/>
                </a:cubicBezTo>
                <a:cubicBezTo>
                  <a:pt x="2918545" y="243855"/>
                  <a:pt x="2916746" y="236302"/>
                  <a:pt x="2913869" y="225512"/>
                </a:cubicBezTo>
                <a:cubicBezTo>
                  <a:pt x="2918185" y="225512"/>
                  <a:pt x="2922501" y="225512"/>
                  <a:pt x="2926817" y="225512"/>
                </a:cubicBezTo>
                <a:cubicBezTo>
                  <a:pt x="2933291" y="225512"/>
                  <a:pt x="2936528" y="222635"/>
                  <a:pt x="2936528" y="216880"/>
                </a:cubicBezTo>
                <a:lnTo>
                  <a:pt x="2936528" y="199616"/>
                </a:lnTo>
                <a:lnTo>
                  <a:pt x="2913869" y="199616"/>
                </a:lnTo>
                <a:lnTo>
                  <a:pt x="2913869" y="225512"/>
                </a:lnTo>
                <a:lnTo>
                  <a:pt x="2913869" y="250329"/>
                </a:lnTo>
                <a:lnTo>
                  <a:pt x="2881499" y="250329"/>
                </a:lnTo>
                <a:lnTo>
                  <a:pt x="2881499" y="199616"/>
                </a:lnTo>
                <a:lnTo>
                  <a:pt x="2858840" y="199616"/>
                </a:lnTo>
                <a:lnTo>
                  <a:pt x="2858840" y="253566"/>
                </a:lnTo>
                <a:lnTo>
                  <a:pt x="2827549" y="253566"/>
                </a:lnTo>
                <a:lnTo>
                  <a:pt x="2827549" y="82005"/>
                </a:lnTo>
                <a:lnTo>
                  <a:pt x="2881499" y="82005"/>
                </a:lnTo>
                <a:lnTo>
                  <a:pt x="2881499" y="63661"/>
                </a:lnTo>
                <a:lnTo>
                  <a:pt x="2825391" y="63661"/>
                </a:lnTo>
                <a:lnTo>
                  <a:pt x="2825391" y="35607"/>
                </a:lnTo>
                <a:lnTo>
                  <a:pt x="2881499" y="35607"/>
                </a:lnTo>
                <a:lnTo>
                  <a:pt x="2881499" y="3237"/>
                </a:lnTo>
                <a:lnTo>
                  <a:pt x="2913869" y="3237"/>
                </a:lnTo>
                <a:lnTo>
                  <a:pt x="2913869" y="35607"/>
                </a:lnTo>
                <a:lnTo>
                  <a:pt x="2938686" y="35607"/>
                </a:lnTo>
                <a:cubicBezTo>
                  <a:pt x="2937967" y="34169"/>
                  <a:pt x="2936888" y="32370"/>
                  <a:pt x="2935449" y="30212"/>
                </a:cubicBezTo>
                <a:cubicBezTo>
                  <a:pt x="2932572" y="26616"/>
                  <a:pt x="2928615" y="21580"/>
                  <a:pt x="2923580" y="15106"/>
                </a:cubicBezTo>
                <a:close/>
                <a:moveTo>
                  <a:pt x="1784673" y="1079"/>
                </a:moveTo>
                <a:cubicBezTo>
                  <a:pt x="1786112" y="4676"/>
                  <a:pt x="1788989" y="10790"/>
                  <a:pt x="1793305" y="19422"/>
                </a:cubicBezTo>
                <a:cubicBezTo>
                  <a:pt x="1790428" y="13668"/>
                  <a:pt x="1791147" y="15466"/>
                  <a:pt x="1795463" y="24817"/>
                </a:cubicBezTo>
                <a:lnTo>
                  <a:pt x="1895810" y="24817"/>
                </a:lnTo>
                <a:lnTo>
                  <a:pt x="1895810" y="52871"/>
                </a:lnTo>
                <a:lnTo>
                  <a:pt x="1831070" y="52871"/>
                </a:lnTo>
                <a:cubicBezTo>
                  <a:pt x="1833947" y="55029"/>
                  <a:pt x="1838263" y="57907"/>
                  <a:pt x="1844018" y="61503"/>
                </a:cubicBezTo>
                <a:cubicBezTo>
                  <a:pt x="1862721" y="73013"/>
                  <a:pt x="1878906" y="83443"/>
                  <a:pt x="1892573" y="92795"/>
                </a:cubicBezTo>
                <a:lnTo>
                  <a:pt x="1868835" y="112217"/>
                </a:lnTo>
                <a:cubicBezTo>
                  <a:pt x="1867396" y="110778"/>
                  <a:pt x="1864519" y="108980"/>
                  <a:pt x="1860203" y="106822"/>
                </a:cubicBezTo>
                <a:cubicBezTo>
                  <a:pt x="1855168" y="103225"/>
                  <a:pt x="1851571" y="100348"/>
                  <a:pt x="1849413" y="98190"/>
                </a:cubicBezTo>
                <a:cubicBezTo>
                  <a:pt x="1764531" y="100348"/>
                  <a:pt x="1706265" y="102865"/>
                  <a:pt x="1674614" y="105743"/>
                </a:cubicBezTo>
                <a:lnTo>
                  <a:pt x="1663824" y="79847"/>
                </a:lnTo>
                <a:cubicBezTo>
                  <a:pt x="1680369" y="72653"/>
                  <a:pt x="1696554" y="63661"/>
                  <a:pt x="1712380" y="52871"/>
                </a:cubicBezTo>
                <a:lnTo>
                  <a:pt x="1650876" y="52871"/>
                </a:lnTo>
                <a:lnTo>
                  <a:pt x="1650876" y="24817"/>
                </a:lnTo>
                <a:lnTo>
                  <a:pt x="1754461" y="24817"/>
                </a:lnTo>
                <a:cubicBezTo>
                  <a:pt x="1750864" y="18343"/>
                  <a:pt x="1747987" y="11869"/>
                  <a:pt x="1745829" y="5395"/>
                </a:cubicBezTo>
                <a:close/>
                <a:moveTo>
                  <a:pt x="668983" y="0"/>
                </a:moveTo>
                <a:cubicBezTo>
                  <a:pt x="671141" y="2878"/>
                  <a:pt x="674378" y="8273"/>
                  <a:pt x="678694" y="16185"/>
                </a:cubicBezTo>
                <a:cubicBezTo>
                  <a:pt x="685168" y="26256"/>
                  <a:pt x="690203" y="34169"/>
                  <a:pt x="693800" y="39923"/>
                </a:cubicBezTo>
                <a:lnTo>
                  <a:pt x="675457" y="48555"/>
                </a:lnTo>
                <a:lnTo>
                  <a:pt x="706748" y="48555"/>
                </a:lnTo>
                <a:cubicBezTo>
                  <a:pt x="713222" y="39923"/>
                  <a:pt x="721494" y="27695"/>
                  <a:pt x="731565" y="11869"/>
                </a:cubicBezTo>
                <a:cubicBezTo>
                  <a:pt x="733723" y="8273"/>
                  <a:pt x="735521" y="5755"/>
                  <a:pt x="736960" y="4316"/>
                </a:cubicBezTo>
                <a:lnTo>
                  <a:pt x="771488" y="23738"/>
                </a:lnTo>
                <a:cubicBezTo>
                  <a:pt x="769330" y="26616"/>
                  <a:pt x="766093" y="30572"/>
                  <a:pt x="761777" y="35607"/>
                </a:cubicBezTo>
                <a:cubicBezTo>
                  <a:pt x="756742" y="41362"/>
                  <a:pt x="753145" y="45678"/>
                  <a:pt x="750987" y="48555"/>
                </a:cubicBezTo>
                <a:lnTo>
                  <a:pt x="787673" y="48555"/>
                </a:lnTo>
                <a:lnTo>
                  <a:pt x="787673" y="112217"/>
                </a:lnTo>
                <a:lnTo>
                  <a:pt x="752066" y="112217"/>
                </a:lnTo>
                <a:lnTo>
                  <a:pt x="752066" y="79847"/>
                </a:lnTo>
                <a:lnTo>
                  <a:pt x="583741" y="79847"/>
                </a:lnTo>
                <a:lnTo>
                  <a:pt x="583741" y="112217"/>
                </a:lnTo>
                <a:lnTo>
                  <a:pt x="548134" y="112217"/>
                </a:lnTo>
                <a:lnTo>
                  <a:pt x="548134" y="48555"/>
                </a:lnTo>
                <a:lnTo>
                  <a:pt x="590215" y="48555"/>
                </a:lnTo>
                <a:cubicBezTo>
                  <a:pt x="583022" y="38485"/>
                  <a:pt x="575469" y="29133"/>
                  <a:pt x="567556" y="20501"/>
                </a:cubicBezTo>
                <a:lnTo>
                  <a:pt x="594531" y="2158"/>
                </a:lnTo>
                <a:cubicBezTo>
                  <a:pt x="605321" y="13668"/>
                  <a:pt x="616111" y="26616"/>
                  <a:pt x="626901" y="41002"/>
                </a:cubicBezTo>
                <a:lnTo>
                  <a:pt x="615032" y="48555"/>
                </a:lnTo>
                <a:lnTo>
                  <a:pt x="658193" y="48555"/>
                </a:lnTo>
                <a:cubicBezTo>
                  <a:pt x="655315" y="43520"/>
                  <a:pt x="650999" y="36327"/>
                  <a:pt x="645245" y="26975"/>
                </a:cubicBezTo>
                <a:cubicBezTo>
                  <a:pt x="641648" y="21221"/>
                  <a:pt x="639130" y="16905"/>
                  <a:pt x="637692" y="14027"/>
                </a:cubicBezTo>
                <a:close/>
              </a:path>
            </a:pathLst>
          </a:custGeom>
          <a:solidFill>
            <a:srgbClr val="016259"/>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kumimoji="1" lang="zh-CN" altLang="en-US" sz="2200" b="0" dirty="0">
              <a:solidFill>
                <a:schemeClr val="bg1"/>
              </a:solidFill>
              <a:latin typeface="Wingdings 2" panose="05020102010507070707" pitchFamily="18" charset="2"/>
              <a:ea typeface="方正兰亭粗黑简体" panose="02000000000000000000" pitchFamily="2" charset="-122"/>
            </a:endParaRPr>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80007" y="365125"/>
            <a:ext cx="340518" cy="96707"/>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B934402-CB8C-41F1-BDC5-74387F1A30ED}" type="datetimeFigureOut">
              <a:rPr lang="zh-CN" altLang="en-US" smtClean="0"/>
              <a:t>2022/11/1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8929A7-BED7-489C-BC02-D20B9FB58884}"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2022/11/1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2022/11/1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2022/11/1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2022/11/1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6_自定义版式">
    <p:spTree>
      <p:nvGrpSpPr>
        <p:cNvPr id="1" name=""/>
        <p:cNvGrpSpPr/>
        <p:nvPr/>
      </p:nvGrpSpPr>
      <p:grpSpPr>
        <a:xfrm>
          <a:off x="0" y="0"/>
          <a:ext cx="0" cy="0"/>
          <a:chOff x="0" y="0"/>
          <a:chExt cx="0" cy="0"/>
        </a:xfrm>
      </p:grpSpPr>
      <p:sp>
        <p:nvSpPr>
          <p:cNvPr id="9" name="灯片编号占位符 5"/>
          <p:cNvSpPr>
            <a:spLocks noGrp="1"/>
          </p:cNvSpPr>
          <p:nvPr>
            <p:ph type="sldNum" sz="quarter" idx="4"/>
          </p:nvPr>
        </p:nvSpPr>
        <p:spPr>
          <a:xfrm>
            <a:off x="9293413" y="6546903"/>
            <a:ext cx="2742447" cy="364275"/>
          </a:xfrm>
          <a:prstGeom prst="rect">
            <a:avLst/>
          </a:prstGeom>
        </p:spPr>
        <p:txBody>
          <a:bodyPr vert="horz" lIns="91440" tIns="45720" rIns="91440" bIns="45720" rtlCol="0" anchor="ctr"/>
          <a:lstStyle>
            <a:lvl1pPr algn="r">
              <a:defRPr sz="1420" b="1">
                <a:solidFill>
                  <a:srgbClr val="074A9C"/>
                </a:solidFill>
                <a:latin typeface="微软雅黑" panose="020B0503020204020204" charset="-122"/>
                <a:ea typeface="微软雅黑" panose="020B0503020204020204" charset="-122"/>
              </a:defRPr>
            </a:lvl1pPr>
          </a:lstStyle>
          <a:p>
            <a:fld id="{118D5ACA-62CA-46DB-AD6B-12EDD6D51A23}" type="slidenum">
              <a:rPr lang="zh-CN" altLang="en-US" smtClean="0"/>
              <a:t>‹#›</a:t>
            </a:fld>
            <a:endParaRPr lang="zh-CN" altLang="en-US" dirty="0"/>
          </a:p>
        </p:txBody>
      </p:sp>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val="0"/>
              </a:ext>
            </a:extLst>
          </a:blip>
          <a:srcRect l="65985" t="2099"/>
          <a:stretch>
            <a:fillRect/>
          </a:stretch>
        </p:blipFill>
        <p:spPr>
          <a:xfrm>
            <a:off x="11080020" y="219934"/>
            <a:ext cx="906100" cy="467910"/>
          </a:xfrm>
          <a:prstGeom prst="rect">
            <a:avLst/>
          </a:prstGeom>
        </p:spPr>
      </p:pic>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93413" y="115148"/>
            <a:ext cx="1774969" cy="582733"/>
          </a:xfrm>
          <a:prstGeom prst="rect">
            <a:avLst/>
          </a:prstGeom>
        </p:spPr>
      </p:pic>
    </p:spTree>
  </p:cSld>
  <p:clrMapOvr>
    <a:masterClrMapping/>
  </p:clrMapOvr>
  <p:transition spd="slow" advClick="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4B934402-CB8C-41F1-BDC5-74387F1A30ED}" type="datetimeFigureOut">
              <a:rPr lang="zh-CN" altLang="en-US" smtClean="0"/>
              <a:t>2022/11/1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18929A7-BED7-489C-BC02-D20B9FB58884}"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2022/11/1</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x" preserve="1">
  <p:cSld name="标题和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文本占位符 2"/>
          <p:cNvSpPr>
            <a:spLocks noGrp="1"/>
          </p:cNvSpPr>
          <p:nvPr>
            <p:ph type="body"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773DA478-9125-4DC4-ADB3-AC3FE43D8DCD}" type="datetimeFigureOut">
              <a:rPr lang="zh-CN" altLang="en-US" smtClean="0"/>
              <a:t>2022/11/1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04F8B146-FE68-4CAB-8D3D-25B370C0E8A0}" type="slidenum">
              <a:rPr lang="zh-CN" altLang="en-US" smtClean="0"/>
              <a:t>‹#›</a:t>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773DA478-9125-4DC4-ADB3-AC3FE43D8DCD}" type="datetimeFigureOut">
              <a:rPr lang="zh-CN" altLang="en-US" smtClean="0"/>
              <a:t>2022/11/1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04F8B146-FE68-4CAB-8D3D-25B370C0E8A0}" type="slidenum">
              <a:rPr lang="zh-CN" altLang="en-US" smtClean="0"/>
              <a:t>‹#›</a:t>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773DA478-9125-4DC4-ADB3-AC3FE43D8DCD}" type="datetimeFigureOut">
              <a:rPr lang="zh-CN" altLang="en-US" smtClean="0"/>
              <a:t>2022/11/1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04F8B146-FE68-4CAB-8D3D-25B370C0E8A0}" type="slidenum">
              <a:rPr lang="zh-CN" altLang="en-US" smtClean="0"/>
              <a:t>‹#›</a:t>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773DA478-9125-4DC4-ADB3-AC3FE43D8DCD}" type="datetimeFigureOut">
              <a:rPr lang="zh-CN" altLang="en-US" smtClean="0"/>
              <a:t>2022/11/1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04F8B146-FE68-4CAB-8D3D-25B370C0E8A0}" type="slidenum">
              <a:rPr lang="zh-CN" altLang="en-US" smtClean="0"/>
              <a:t>‹#›</a:t>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773DA478-9125-4DC4-ADB3-AC3FE43D8DCD}" type="datetimeFigureOut">
              <a:rPr lang="zh-CN" altLang="en-US" smtClean="0"/>
              <a:t>2022/11/1</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04F8B146-FE68-4CAB-8D3D-25B370C0E8A0}" type="slidenum">
              <a:rPr lang="zh-CN" altLang="en-US" smtClean="0"/>
              <a:t>‹#›</a:t>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773DA478-9125-4DC4-ADB3-AC3FE43D8DCD}" type="datetimeFigureOut">
              <a:rPr lang="zh-CN" altLang="en-US" smtClean="0"/>
              <a:t>2022/11/1</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04F8B146-FE68-4CAB-8D3D-25B370C0E8A0}" type="slidenum">
              <a:rPr lang="zh-CN" altLang="en-US" smtClean="0"/>
              <a:t>‹#›</a:t>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773DA478-9125-4DC4-ADB3-AC3FE43D8DCD}" type="datetimeFigureOut">
              <a:rPr lang="zh-CN" altLang="en-US" smtClean="0"/>
              <a:t>2022/11/1</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04F8B146-FE68-4CAB-8D3D-25B370C0E8A0}" type="slidenum">
              <a:rPr lang="zh-CN" altLang="en-US" smtClean="0"/>
              <a:t>‹#›</a:t>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773DA478-9125-4DC4-ADB3-AC3FE43D8DCD}" type="datetimeFigureOut">
              <a:rPr lang="zh-CN" altLang="en-US" smtClean="0"/>
              <a:t>2022/11/1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04F8B146-FE68-4CAB-8D3D-25B370C0E8A0}"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4B934402-CB8C-41F1-BDC5-74387F1A30ED}" type="datetimeFigureOut">
              <a:rPr lang="zh-CN" altLang="en-US" smtClean="0"/>
              <a:t>2022/11/1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18929A7-BED7-489C-BC02-D20B9FB58884}"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773DA478-9125-4DC4-ADB3-AC3FE43D8DCD}" type="datetimeFigureOut">
              <a:rPr lang="zh-CN" altLang="en-US" smtClean="0"/>
              <a:t>2022/11/1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04F8B146-FE68-4CAB-8D3D-25B370C0E8A0}" type="slidenum">
              <a:rPr lang="zh-CN" altLang="en-US" smtClean="0"/>
              <a:t>‹#›</a:t>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773DA478-9125-4DC4-ADB3-AC3FE43D8DCD}" type="datetimeFigureOut">
              <a:rPr lang="zh-CN" altLang="en-US" smtClean="0"/>
              <a:t>2022/11/1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04F8B146-FE68-4CAB-8D3D-25B370C0E8A0}" type="slidenum">
              <a:rPr lang="zh-CN" altLang="en-US" smtClean="0"/>
              <a:t>‹#›</a:t>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2022/11/1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2022/11/1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2022/11/1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B934402-CB8C-41F1-BDC5-74387F1A30ED}" type="datetimeFigureOut">
              <a:rPr lang="zh-CN" altLang="en-US" smtClean="0"/>
              <a:t>2022/11/1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18929A7-BED7-489C-BC02-D20B9FB58884}"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B934402-CB8C-41F1-BDC5-74387F1A30ED}" type="datetimeFigureOut">
              <a:rPr lang="zh-CN" altLang="en-US" smtClean="0"/>
              <a:t>2022/11/1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18929A7-BED7-489C-BC02-D20B9FB5888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B934402-CB8C-41F1-BDC5-74387F1A30ED}" type="datetimeFigureOut">
              <a:rPr lang="zh-CN" altLang="en-US" smtClean="0"/>
              <a:t>2022/11/1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18929A7-BED7-489C-BC02-D20B9FB5888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B934402-CB8C-41F1-BDC5-74387F1A30ED}" type="datetimeFigureOut">
              <a:rPr lang="zh-CN" altLang="en-US" smtClean="0"/>
              <a:t>2022/11/1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18929A7-BED7-489C-BC02-D20B9FB5888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3" Type="http://schemas.openxmlformats.org/officeDocument/2006/relationships/tags" Target="../tags/tag1.xml"/><Relationship Id="rId2" Type="http://schemas.openxmlformats.org/officeDocument/2006/relationships/vmlDrawing" Target="../drawings/vmlDrawing1.vml"/><Relationship Id="rId1" Type="http://schemas.openxmlformats.org/officeDocument/2006/relationships/theme" Target="../theme/theme4.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2.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slideLayout" Target="../slideLayouts/slideLayout27.xml"/><Relationship Id="rId7" Type="http://schemas.openxmlformats.org/officeDocument/2006/relationships/tags" Target="../tags/tag2.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vmlDrawing" Target="../drawings/vmlDrawing2.vml"/><Relationship Id="rId5" Type="http://schemas.openxmlformats.org/officeDocument/2006/relationships/theme" Target="../theme/theme6.xml"/><Relationship Id="rId10" Type="http://schemas.openxmlformats.org/officeDocument/2006/relationships/image" Target="../media/image2.png"/><Relationship Id="rId4" Type="http://schemas.openxmlformats.org/officeDocument/2006/relationships/slideLayout" Target="../slideLayouts/slideLayout28.xml"/><Relationship Id="rId9" Type="http://schemas.openxmlformats.org/officeDocument/2006/relationships/image" Target="../media/image1.emf"/></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image" Target="../media/image2.png"/><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theme" Target="../theme/theme8.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60.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theme" Target="../theme/theme9.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934402-CB8C-41F1-BDC5-74387F1A30ED}" type="datetimeFigureOut">
              <a:rPr lang="zh-CN" altLang="en-US" smtClean="0"/>
              <a:t>2022/11/1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8929A7-BED7-489C-BC02-D20B9FB5888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7191B6-500B-495E-B96E-AADB1DE28F48}" type="datetimeFigureOut">
              <a:rPr lang="zh-CN" altLang="en-US" smtClean="0"/>
              <a:t>2022/11/1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B40448-CB91-4359-B9D1-FC906A1442F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4DB1EA-3FAC-41CE-A40B-EE2C07A60573}" type="datetimeFigureOut">
              <a:rPr lang="zh-CN" altLang="en-US" smtClean="0"/>
              <a:t>2022/11/1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7EE5D8-6200-46CA-A960-1DA5B550D24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对象 6" hidden="1"/>
          <p:cNvGraphicFramePr>
            <a:graphicFrameLocks noChangeAspect="1"/>
          </p:cNvGraphicFramePr>
          <p:nvPr userDrawn="1">
            <p:custDataLst>
              <p:tags r:id="rId3"/>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9" name="think-cell 幻灯片" r:id="rId4" imgW="7772400" imgH="10058400" progId="TCLayout.ActiveDocument.1">
                  <p:embed/>
                </p:oleObj>
              </mc:Choice>
              <mc:Fallback>
                <p:oleObj name="think-cell 幻灯片" r:id="rId4" imgW="7772400" imgH="10058400" progId="TCLayout.ActiveDocument.1">
                  <p:embed/>
                  <p:pic>
                    <p:nvPicPr>
                      <p:cNvPr id="0" name="对象 6" hidden="1"/>
                      <p:cNvPicPr/>
                      <p:nvPr/>
                    </p:nvPicPr>
                    <p:blipFill>
                      <a:blip r:embed="rId5"/>
                      <a:stretch>
                        <a:fillRect/>
                      </a:stretch>
                    </p:blipFill>
                    <p:spPr>
                      <a:xfrm>
                        <a:off x="1588" y="1588"/>
                        <a:ext cx="1587" cy="1587"/>
                      </a:xfrm>
                      <a:prstGeom prst="rect">
                        <a:avLst/>
                      </a:prstGeom>
                    </p:spPr>
                  </p:pic>
                </p:oleObj>
              </mc:Fallback>
            </mc:AlternateContent>
          </a:graphicData>
        </a:graphic>
      </p:graphicFrame>
    </p:spTree>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411141-F9CE-4DDB-B1B9-34F5B3B4FD7F}" type="datetimeFigureOut">
              <a:rPr lang="zh-CN" altLang="en-US" smtClean="0"/>
              <a:t>2022/11/1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B51C8D-DA07-4D55-AE0E-1B6D59914AB5}" type="slidenum">
              <a:rPr lang="zh-CN" altLang="en-US" smtClean="0"/>
              <a:t>‹#›</a:t>
            </a:fld>
            <a:endParaRPr lang="zh-CN" altLang="en-US"/>
          </a:p>
        </p:txBody>
      </p:sp>
      <p:pic>
        <p:nvPicPr>
          <p:cNvPr id="8" name="图片 7"/>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480007" y="365125"/>
            <a:ext cx="340518" cy="96707"/>
          </a:xfrm>
          <a:prstGeom prst="rect">
            <a:avLst/>
          </a:prstGeom>
        </p:spPr>
      </p:pic>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对象 6" hidden="1"/>
          <p:cNvGraphicFramePr>
            <a:graphicFrameLocks noChangeAspect="1"/>
          </p:cNvGraphicFramePr>
          <p:nvPr userDrawn="1">
            <p:custDataLst>
              <p:tags r:id="rId7"/>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53" name="think-cell 幻灯片" r:id="rId8" imgW="7772400" imgH="10058400" progId="TCLayout.ActiveDocument.1">
                  <p:embed/>
                </p:oleObj>
              </mc:Choice>
              <mc:Fallback>
                <p:oleObj name="think-cell 幻灯片" r:id="rId8" imgW="7772400" imgH="10058400" progId="TCLayout.ActiveDocument.1">
                  <p:embed/>
                  <p:pic>
                    <p:nvPicPr>
                      <p:cNvPr id="0" name="对象 6" hidden="1"/>
                      <p:cNvPicPr/>
                      <p:nvPr/>
                    </p:nvPicPr>
                    <p:blipFill>
                      <a:blip r:embed="rId9"/>
                      <a:stretch>
                        <a:fillRect/>
                      </a:stretch>
                    </p:blipFill>
                    <p:spPr>
                      <a:xfrm>
                        <a:off x="1588" y="1588"/>
                        <a:ext cx="1587" cy="1587"/>
                      </a:xfrm>
                      <a:prstGeom prst="rect">
                        <a:avLst/>
                      </a:prstGeom>
                    </p:spPr>
                  </p:pic>
                </p:oleObj>
              </mc:Fallback>
            </mc:AlternateContent>
          </a:graphicData>
        </a:graphic>
      </p:graphicFrame>
      <p:pic>
        <p:nvPicPr>
          <p:cNvPr id="4" name="图片 3"/>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1480007" y="365125"/>
            <a:ext cx="340518" cy="96707"/>
          </a:xfrm>
          <a:prstGeom prst="rect">
            <a:avLst/>
          </a:prstGeom>
        </p:spPr>
      </p:pic>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2022/11/1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480007" y="365125"/>
            <a:ext cx="340518" cy="96707"/>
          </a:xfrm>
          <a:prstGeom prst="rect">
            <a:avLst/>
          </a:prstGeom>
        </p:spPr>
      </p:pic>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2022/11/1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1.mp3"/><Relationship Id="rId7" Type="http://schemas.openxmlformats.org/officeDocument/2006/relationships/image" Target="../media/image9.emf"/><Relationship Id="rId2" Type="http://schemas.microsoft.com/office/2007/relationships/media" Target="../media/media1.mp3"/><Relationship Id="rId1" Type="http://schemas.openxmlformats.org/officeDocument/2006/relationships/tags" Target="../tags/tag3.xml"/><Relationship Id="rId6" Type="http://schemas.openxmlformats.org/officeDocument/2006/relationships/image" Target="../media/image8.emf"/><Relationship Id="rId5" Type="http://schemas.openxmlformats.org/officeDocument/2006/relationships/image" Target="../media/image7.jpeg"/><Relationship Id="rId4" Type="http://schemas.openxmlformats.org/officeDocument/2006/relationships/slideLayout" Target="../slideLayouts/slideLayout53.xml"/><Relationship Id="rId9" Type="http://schemas.openxmlformats.org/officeDocument/2006/relationships/image" Target="../media/image11.png"/></Relationships>
</file>

<file path=ppt/slides/_rels/slide10.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6.jpe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27.jpeg"/></Relationships>
</file>

<file path=ppt/slides/_rels/slide11.xml.rels><?xml version="1.0" encoding="UTF-8" standalone="yes"?>
<Relationships xmlns="http://schemas.openxmlformats.org/package/2006/relationships"><Relationship Id="rId8" Type="http://schemas.openxmlformats.org/officeDocument/2006/relationships/chart" Target="../charts/chart4.xml"/><Relationship Id="rId3" Type="http://schemas.openxmlformats.org/officeDocument/2006/relationships/image" Target="../media/image29.png"/><Relationship Id="rId7" Type="http://schemas.openxmlformats.org/officeDocument/2006/relationships/image" Target="../media/image12.png"/><Relationship Id="rId2" Type="http://schemas.openxmlformats.org/officeDocument/2006/relationships/chart" Target="../charts/chart3.xml"/><Relationship Id="rId1" Type="http://schemas.openxmlformats.org/officeDocument/2006/relationships/slideLayout" Target="../slideLayouts/slideLayout1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53.xml"/><Relationship Id="rId1" Type="http://schemas.openxmlformats.org/officeDocument/2006/relationships/tags" Target="../tags/tag6.xml"/><Relationship Id="rId6" Type="http://schemas.openxmlformats.org/officeDocument/2006/relationships/image" Target="../media/image10.png"/><Relationship Id="rId5" Type="http://schemas.openxmlformats.org/officeDocument/2006/relationships/image" Target="../media/image9.emf"/><Relationship Id="rId4" Type="http://schemas.openxmlformats.org/officeDocument/2006/relationships/image" Target="../media/image8.emf"/></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59.xml"/><Relationship Id="rId1" Type="http://schemas.openxmlformats.org/officeDocument/2006/relationships/tags" Target="../tags/tag4.xm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59.xml"/><Relationship Id="rId1" Type="http://schemas.openxmlformats.org/officeDocument/2006/relationships/tags" Target="../tags/tag5.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59.xml"/><Relationship Id="rId5" Type="http://schemas.openxmlformats.org/officeDocument/2006/relationships/image" Target="../media/image16.jpe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59.xml"/><Relationship Id="rId5" Type="http://schemas.openxmlformats.org/officeDocument/2006/relationships/image" Target="../media/image16.jpe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35.xml"/><Relationship Id="rId5" Type="http://schemas.openxmlformats.org/officeDocument/2006/relationships/image" Target="../media/image16.jpe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7.jpeg"/><Relationship Id="rId7"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4.png"/><Relationship Id="rId7"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20.jpeg"/><Relationship Id="rId11" Type="http://schemas.openxmlformats.org/officeDocument/2006/relationships/image" Target="../media/image25.svg"/><Relationship Id="rId5" Type="http://schemas.openxmlformats.org/officeDocument/2006/relationships/image" Target="../media/image15.png"/><Relationship Id="rId10" Type="http://schemas.openxmlformats.org/officeDocument/2006/relationships/image" Target="../media/image24.png"/><Relationship Id="rId4" Type="http://schemas.microsoft.com/office/2007/relationships/hdphoto" Target="../media/hdphoto1.wdp"/><Relationship Id="rId9"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p:cNvGrpSpPr/>
          <p:nvPr/>
        </p:nvGrpSpPr>
        <p:grpSpPr>
          <a:xfrm>
            <a:off x="0" y="0"/>
            <a:ext cx="12192001" cy="5928853"/>
            <a:chOff x="-1" y="-1"/>
            <a:chExt cx="12192001" cy="5928853"/>
          </a:xfrm>
        </p:grpSpPr>
        <p:pic>
          <p:nvPicPr>
            <p:cNvPr id="56" name="图片 55"/>
            <p:cNvPicPr>
              <a:picLocks noChangeAspect="1"/>
            </p:cNvPicPr>
            <p:nvPr/>
          </p:nvPicPr>
          <p:blipFill>
            <a:blip r:embed="rId5" cstate="print">
              <a:extLst>
                <a:ext uri="{28A0092B-C50C-407E-A947-70E740481C1C}">
                  <a14:useLocalDpi xmlns:a14="http://schemas.microsoft.com/office/drawing/2010/main" val="0"/>
                </a:ext>
              </a:extLst>
            </a:blip>
            <a:srcRect t="13518" b="13518"/>
            <a:stretch>
              <a:fillRect/>
            </a:stretch>
          </p:blipFill>
          <p:spPr>
            <a:xfrm>
              <a:off x="1" y="-1"/>
              <a:ext cx="12191999" cy="5928853"/>
            </a:xfrm>
            <a:prstGeom prst="rect">
              <a:avLst/>
            </a:prstGeom>
          </p:spPr>
        </p:pic>
        <p:sp>
          <p:nvSpPr>
            <p:cNvPr id="57" name="矩形 56"/>
            <p:cNvSpPr/>
            <p:nvPr/>
          </p:nvSpPr>
          <p:spPr>
            <a:xfrm>
              <a:off x="-1" y="0"/>
              <a:ext cx="12192000" cy="5928852"/>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微软雅黑" panose="020B0503020204020204" charset="-122"/>
                <a:cs typeface="+mn-cs"/>
              </a:endParaRPr>
            </a:p>
          </p:txBody>
        </p:sp>
      </p:grpSp>
      <p:sp>
        <p:nvSpPr>
          <p:cNvPr id="16" name="任意多边形: 形状 15"/>
          <p:cNvSpPr/>
          <p:nvPr/>
        </p:nvSpPr>
        <p:spPr>
          <a:xfrm>
            <a:off x="-3788173" y="4952991"/>
            <a:ext cx="16805241" cy="3532144"/>
          </a:xfrm>
          <a:custGeom>
            <a:avLst/>
            <a:gdLst>
              <a:gd name="connsiteX0" fmla="*/ 206773 w 16805241"/>
              <a:gd name="connsiteY0" fmla="*/ 914409 h 3532144"/>
              <a:gd name="connsiteX1" fmla="*/ 2949973 w 16805241"/>
              <a:gd name="connsiteY1" fmla="*/ 9 h 3532144"/>
              <a:gd name="connsiteX2" fmla="*/ 6569473 w 16805241"/>
              <a:gd name="connsiteY2" fmla="*/ 933459 h 3532144"/>
              <a:gd name="connsiteX3" fmla="*/ 9655573 w 16805241"/>
              <a:gd name="connsiteY3" fmla="*/ 95259 h 3532144"/>
              <a:gd name="connsiteX4" fmla="*/ 12627373 w 16805241"/>
              <a:gd name="connsiteY4" fmla="*/ 819159 h 3532144"/>
              <a:gd name="connsiteX5" fmla="*/ 15065773 w 16805241"/>
              <a:gd name="connsiteY5" fmla="*/ 228609 h 3532144"/>
              <a:gd name="connsiteX6" fmla="*/ 16799323 w 16805241"/>
              <a:gd name="connsiteY6" fmla="*/ 571509 h 3532144"/>
              <a:gd name="connsiteX7" fmla="*/ 15218173 w 16805241"/>
              <a:gd name="connsiteY7" fmla="*/ 3467109 h 3532144"/>
              <a:gd name="connsiteX8" fmla="*/ 7064773 w 16805241"/>
              <a:gd name="connsiteY8" fmla="*/ 2571759 h 3532144"/>
              <a:gd name="connsiteX9" fmla="*/ 987823 w 16805241"/>
              <a:gd name="connsiteY9" fmla="*/ 2381259 h 3532144"/>
              <a:gd name="connsiteX10" fmla="*/ 263923 w 16805241"/>
              <a:gd name="connsiteY10" fmla="*/ 895359 h 3532144"/>
              <a:gd name="connsiteX11" fmla="*/ 206773 w 16805241"/>
              <a:gd name="connsiteY11" fmla="*/ 819159 h 3532144"/>
              <a:gd name="connsiteX12" fmla="*/ 206773 w 16805241"/>
              <a:gd name="connsiteY12" fmla="*/ 914409 h 353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05241" h="3532144">
                <a:moveTo>
                  <a:pt x="206773" y="914409"/>
                </a:moveTo>
                <a:cubicBezTo>
                  <a:pt x="663973" y="777884"/>
                  <a:pt x="1889523" y="-3166"/>
                  <a:pt x="2949973" y="9"/>
                </a:cubicBezTo>
                <a:cubicBezTo>
                  <a:pt x="4010423" y="3184"/>
                  <a:pt x="5451873" y="917584"/>
                  <a:pt x="6569473" y="933459"/>
                </a:cubicBezTo>
                <a:cubicBezTo>
                  <a:pt x="7687073" y="949334"/>
                  <a:pt x="8645923" y="114309"/>
                  <a:pt x="9655573" y="95259"/>
                </a:cubicBezTo>
                <a:cubicBezTo>
                  <a:pt x="10665223" y="76209"/>
                  <a:pt x="11725673" y="796934"/>
                  <a:pt x="12627373" y="819159"/>
                </a:cubicBezTo>
                <a:cubicBezTo>
                  <a:pt x="13529073" y="841384"/>
                  <a:pt x="14370448" y="269884"/>
                  <a:pt x="15065773" y="228609"/>
                </a:cubicBezTo>
                <a:cubicBezTo>
                  <a:pt x="15761098" y="187334"/>
                  <a:pt x="16773923" y="31759"/>
                  <a:pt x="16799323" y="571509"/>
                </a:cubicBezTo>
                <a:cubicBezTo>
                  <a:pt x="16824723" y="1111259"/>
                  <a:pt x="16840598" y="3133734"/>
                  <a:pt x="15218173" y="3467109"/>
                </a:cubicBezTo>
                <a:cubicBezTo>
                  <a:pt x="13595748" y="3800484"/>
                  <a:pt x="9436498" y="2752734"/>
                  <a:pt x="7064773" y="2571759"/>
                </a:cubicBezTo>
                <a:cubicBezTo>
                  <a:pt x="4693048" y="2390784"/>
                  <a:pt x="2121298" y="2660659"/>
                  <a:pt x="987823" y="2381259"/>
                </a:cubicBezTo>
                <a:cubicBezTo>
                  <a:pt x="-145652" y="2101859"/>
                  <a:pt x="394098" y="1155709"/>
                  <a:pt x="263923" y="895359"/>
                </a:cubicBezTo>
                <a:cubicBezTo>
                  <a:pt x="133748" y="635009"/>
                  <a:pt x="222648" y="815984"/>
                  <a:pt x="206773" y="819159"/>
                </a:cubicBezTo>
                <a:cubicBezTo>
                  <a:pt x="190898" y="822334"/>
                  <a:pt x="-250427" y="1050934"/>
                  <a:pt x="206773" y="914409"/>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15" name="任意多边形: 形状 14"/>
          <p:cNvSpPr/>
          <p:nvPr/>
        </p:nvSpPr>
        <p:spPr>
          <a:xfrm>
            <a:off x="-1997473" y="5505441"/>
            <a:ext cx="16805241" cy="3532144"/>
          </a:xfrm>
          <a:custGeom>
            <a:avLst/>
            <a:gdLst>
              <a:gd name="connsiteX0" fmla="*/ 206773 w 16805241"/>
              <a:gd name="connsiteY0" fmla="*/ 914409 h 3532144"/>
              <a:gd name="connsiteX1" fmla="*/ 2949973 w 16805241"/>
              <a:gd name="connsiteY1" fmla="*/ 9 h 3532144"/>
              <a:gd name="connsiteX2" fmla="*/ 6569473 w 16805241"/>
              <a:gd name="connsiteY2" fmla="*/ 933459 h 3532144"/>
              <a:gd name="connsiteX3" fmla="*/ 9655573 w 16805241"/>
              <a:gd name="connsiteY3" fmla="*/ 95259 h 3532144"/>
              <a:gd name="connsiteX4" fmla="*/ 12627373 w 16805241"/>
              <a:gd name="connsiteY4" fmla="*/ 819159 h 3532144"/>
              <a:gd name="connsiteX5" fmla="*/ 15065773 w 16805241"/>
              <a:gd name="connsiteY5" fmla="*/ 228609 h 3532144"/>
              <a:gd name="connsiteX6" fmla="*/ 16799323 w 16805241"/>
              <a:gd name="connsiteY6" fmla="*/ 571509 h 3532144"/>
              <a:gd name="connsiteX7" fmla="*/ 15218173 w 16805241"/>
              <a:gd name="connsiteY7" fmla="*/ 3467109 h 3532144"/>
              <a:gd name="connsiteX8" fmla="*/ 7064773 w 16805241"/>
              <a:gd name="connsiteY8" fmla="*/ 2571759 h 3532144"/>
              <a:gd name="connsiteX9" fmla="*/ 987823 w 16805241"/>
              <a:gd name="connsiteY9" fmla="*/ 2381259 h 3532144"/>
              <a:gd name="connsiteX10" fmla="*/ 263923 w 16805241"/>
              <a:gd name="connsiteY10" fmla="*/ 895359 h 3532144"/>
              <a:gd name="connsiteX11" fmla="*/ 206773 w 16805241"/>
              <a:gd name="connsiteY11" fmla="*/ 819159 h 3532144"/>
              <a:gd name="connsiteX12" fmla="*/ 206773 w 16805241"/>
              <a:gd name="connsiteY12" fmla="*/ 914409 h 353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05241" h="3532144">
                <a:moveTo>
                  <a:pt x="206773" y="914409"/>
                </a:moveTo>
                <a:cubicBezTo>
                  <a:pt x="663973" y="777884"/>
                  <a:pt x="1889523" y="-3166"/>
                  <a:pt x="2949973" y="9"/>
                </a:cubicBezTo>
                <a:cubicBezTo>
                  <a:pt x="4010423" y="3184"/>
                  <a:pt x="5451873" y="917584"/>
                  <a:pt x="6569473" y="933459"/>
                </a:cubicBezTo>
                <a:cubicBezTo>
                  <a:pt x="7687073" y="949334"/>
                  <a:pt x="8645923" y="114309"/>
                  <a:pt x="9655573" y="95259"/>
                </a:cubicBezTo>
                <a:cubicBezTo>
                  <a:pt x="10665223" y="76209"/>
                  <a:pt x="11725673" y="796934"/>
                  <a:pt x="12627373" y="819159"/>
                </a:cubicBezTo>
                <a:cubicBezTo>
                  <a:pt x="13529073" y="841384"/>
                  <a:pt x="14370448" y="269884"/>
                  <a:pt x="15065773" y="228609"/>
                </a:cubicBezTo>
                <a:cubicBezTo>
                  <a:pt x="15761098" y="187334"/>
                  <a:pt x="16773923" y="31759"/>
                  <a:pt x="16799323" y="571509"/>
                </a:cubicBezTo>
                <a:cubicBezTo>
                  <a:pt x="16824723" y="1111259"/>
                  <a:pt x="16840598" y="3133734"/>
                  <a:pt x="15218173" y="3467109"/>
                </a:cubicBezTo>
                <a:cubicBezTo>
                  <a:pt x="13595748" y="3800484"/>
                  <a:pt x="9436498" y="2752734"/>
                  <a:pt x="7064773" y="2571759"/>
                </a:cubicBezTo>
                <a:cubicBezTo>
                  <a:pt x="4693048" y="2390784"/>
                  <a:pt x="2121298" y="2660659"/>
                  <a:pt x="987823" y="2381259"/>
                </a:cubicBezTo>
                <a:cubicBezTo>
                  <a:pt x="-145652" y="2101859"/>
                  <a:pt x="394098" y="1155709"/>
                  <a:pt x="263923" y="895359"/>
                </a:cubicBezTo>
                <a:cubicBezTo>
                  <a:pt x="133748" y="635009"/>
                  <a:pt x="222648" y="815984"/>
                  <a:pt x="206773" y="819159"/>
                </a:cubicBezTo>
                <a:cubicBezTo>
                  <a:pt x="190898" y="822334"/>
                  <a:pt x="-250427" y="1050934"/>
                  <a:pt x="206773" y="914409"/>
                </a:cubicBezTo>
                <a:close/>
              </a:path>
            </a:pathLst>
          </a:custGeom>
          <a:solidFill>
            <a:srgbClr val="882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17" name="任意多边形: 形状 16"/>
          <p:cNvSpPr/>
          <p:nvPr/>
        </p:nvSpPr>
        <p:spPr>
          <a:xfrm>
            <a:off x="-9315449" y="5505441"/>
            <a:ext cx="24898350" cy="5233163"/>
          </a:xfrm>
          <a:custGeom>
            <a:avLst/>
            <a:gdLst>
              <a:gd name="connsiteX0" fmla="*/ 206773 w 16805241"/>
              <a:gd name="connsiteY0" fmla="*/ 914409 h 3532144"/>
              <a:gd name="connsiteX1" fmla="*/ 2949973 w 16805241"/>
              <a:gd name="connsiteY1" fmla="*/ 9 h 3532144"/>
              <a:gd name="connsiteX2" fmla="*/ 6569473 w 16805241"/>
              <a:gd name="connsiteY2" fmla="*/ 933459 h 3532144"/>
              <a:gd name="connsiteX3" fmla="*/ 9655573 w 16805241"/>
              <a:gd name="connsiteY3" fmla="*/ 95259 h 3532144"/>
              <a:gd name="connsiteX4" fmla="*/ 12627373 w 16805241"/>
              <a:gd name="connsiteY4" fmla="*/ 819159 h 3532144"/>
              <a:gd name="connsiteX5" fmla="*/ 15065773 w 16805241"/>
              <a:gd name="connsiteY5" fmla="*/ 228609 h 3532144"/>
              <a:gd name="connsiteX6" fmla="*/ 16799323 w 16805241"/>
              <a:gd name="connsiteY6" fmla="*/ 571509 h 3532144"/>
              <a:gd name="connsiteX7" fmla="*/ 15218173 w 16805241"/>
              <a:gd name="connsiteY7" fmla="*/ 3467109 h 3532144"/>
              <a:gd name="connsiteX8" fmla="*/ 7064773 w 16805241"/>
              <a:gd name="connsiteY8" fmla="*/ 2571759 h 3532144"/>
              <a:gd name="connsiteX9" fmla="*/ 987823 w 16805241"/>
              <a:gd name="connsiteY9" fmla="*/ 2381259 h 3532144"/>
              <a:gd name="connsiteX10" fmla="*/ 263923 w 16805241"/>
              <a:gd name="connsiteY10" fmla="*/ 895359 h 3532144"/>
              <a:gd name="connsiteX11" fmla="*/ 206773 w 16805241"/>
              <a:gd name="connsiteY11" fmla="*/ 819159 h 3532144"/>
              <a:gd name="connsiteX12" fmla="*/ 206773 w 16805241"/>
              <a:gd name="connsiteY12" fmla="*/ 914409 h 353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05241" h="3532144">
                <a:moveTo>
                  <a:pt x="206773" y="914409"/>
                </a:moveTo>
                <a:cubicBezTo>
                  <a:pt x="663973" y="777884"/>
                  <a:pt x="1889523" y="-3166"/>
                  <a:pt x="2949973" y="9"/>
                </a:cubicBezTo>
                <a:cubicBezTo>
                  <a:pt x="4010423" y="3184"/>
                  <a:pt x="5451873" y="917584"/>
                  <a:pt x="6569473" y="933459"/>
                </a:cubicBezTo>
                <a:cubicBezTo>
                  <a:pt x="7687073" y="949334"/>
                  <a:pt x="8645923" y="114309"/>
                  <a:pt x="9655573" y="95259"/>
                </a:cubicBezTo>
                <a:cubicBezTo>
                  <a:pt x="10665223" y="76209"/>
                  <a:pt x="11725673" y="796934"/>
                  <a:pt x="12627373" y="819159"/>
                </a:cubicBezTo>
                <a:cubicBezTo>
                  <a:pt x="13529073" y="841384"/>
                  <a:pt x="14370448" y="269884"/>
                  <a:pt x="15065773" y="228609"/>
                </a:cubicBezTo>
                <a:cubicBezTo>
                  <a:pt x="15761098" y="187334"/>
                  <a:pt x="16773923" y="31759"/>
                  <a:pt x="16799323" y="571509"/>
                </a:cubicBezTo>
                <a:cubicBezTo>
                  <a:pt x="16824723" y="1111259"/>
                  <a:pt x="16840598" y="3133734"/>
                  <a:pt x="15218173" y="3467109"/>
                </a:cubicBezTo>
                <a:cubicBezTo>
                  <a:pt x="13595748" y="3800484"/>
                  <a:pt x="9436498" y="2752734"/>
                  <a:pt x="7064773" y="2571759"/>
                </a:cubicBezTo>
                <a:cubicBezTo>
                  <a:pt x="4693048" y="2390784"/>
                  <a:pt x="2121298" y="2660659"/>
                  <a:pt x="987823" y="2381259"/>
                </a:cubicBezTo>
                <a:cubicBezTo>
                  <a:pt x="-145652" y="2101859"/>
                  <a:pt x="394098" y="1155709"/>
                  <a:pt x="263923" y="895359"/>
                </a:cubicBezTo>
                <a:cubicBezTo>
                  <a:pt x="133748" y="635009"/>
                  <a:pt x="222648" y="815984"/>
                  <a:pt x="206773" y="819159"/>
                </a:cubicBezTo>
                <a:cubicBezTo>
                  <a:pt x="190898" y="822334"/>
                  <a:pt x="-250427" y="1050934"/>
                  <a:pt x="206773" y="914409"/>
                </a:cubicBezTo>
                <a:close/>
              </a:path>
            </a:pathLst>
          </a:custGeom>
          <a:solidFill>
            <a:srgbClr val="580C6E">
              <a:alpha val="88000"/>
            </a:srgbClr>
          </a:solidFill>
          <a:ln>
            <a:solidFill>
              <a:srgbClr val="703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cxnSp>
        <p:nvCxnSpPr>
          <p:cNvPr id="19" name="直接连接符 18"/>
          <p:cNvCxnSpPr/>
          <p:nvPr/>
        </p:nvCxnSpPr>
        <p:spPr>
          <a:xfrm>
            <a:off x="1470025" y="1510384"/>
            <a:ext cx="2639463" cy="0"/>
          </a:xfrm>
          <a:prstGeom prst="line">
            <a:avLst/>
          </a:prstGeom>
          <a:ln w="34925">
            <a:gradFill flip="none" rotWithShape="1">
              <a:gsLst>
                <a:gs pos="0">
                  <a:srgbClr val="703881">
                    <a:alpha val="0"/>
                  </a:srgbClr>
                </a:gs>
                <a:gs pos="100000">
                  <a:srgbClr val="70388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8216106" y="1510384"/>
            <a:ext cx="2455069" cy="0"/>
          </a:xfrm>
          <a:prstGeom prst="line">
            <a:avLst/>
          </a:prstGeom>
          <a:ln w="34925">
            <a:gradFill flip="none" rotWithShape="1">
              <a:gsLst>
                <a:gs pos="0">
                  <a:srgbClr val="703881">
                    <a:alpha val="0"/>
                  </a:srgbClr>
                </a:gs>
                <a:gs pos="100000">
                  <a:srgbClr val="703881"/>
                </a:gs>
              </a:gsLst>
              <a:lin ang="10800000" scaled="1"/>
              <a:tileRect/>
            </a:gradFill>
          </a:ln>
        </p:spPr>
        <p:style>
          <a:lnRef idx="1">
            <a:schemeClr val="accent1"/>
          </a:lnRef>
          <a:fillRef idx="0">
            <a:schemeClr val="accent1"/>
          </a:fillRef>
          <a:effectRef idx="0">
            <a:schemeClr val="accent1"/>
          </a:effectRef>
          <a:fontRef idx="minor">
            <a:schemeClr val="tx1"/>
          </a:fontRef>
        </p:style>
      </p:cxnSp>
      <p:grpSp>
        <p:nvGrpSpPr>
          <p:cNvPr id="54" name="组合 53"/>
          <p:cNvGrpSpPr/>
          <p:nvPr/>
        </p:nvGrpSpPr>
        <p:grpSpPr>
          <a:xfrm>
            <a:off x="1125584" y="2094646"/>
            <a:ext cx="10247709" cy="1674085"/>
            <a:chOff x="2312590" y="2092742"/>
            <a:chExt cx="10247709" cy="1674085"/>
          </a:xfrm>
        </p:grpSpPr>
        <p:sp>
          <p:nvSpPr>
            <p:cNvPr id="37" name="文本框 36"/>
            <p:cNvSpPr txBox="1"/>
            <p:nvPr/>
          </p:nvSpPr>
          <p:spPr>
            <a:xfrm>
              <a:off x="2312590" y="2092742"/>
              <a:ext cx="10247709"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800" b="0" i="0" u="none" strike="noStrike" kern="1200" cap="none" spc="0" normalizeH="0" baseline="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cs typeface="+mn-cs"/>
                </a:rPr>
                <a:t>开题报告</a:t>
              </a:r>
            </a:p>
          </p:txBody>
        </p:sp>
        <p:sp>
          <p:nvSpPr>
            <p:cNvPr id="38" name="文本框 37"/>
            <p:cNvSpPr txBox="1"/>
            <p:nvPr/>
          </p:nvSpPr>
          <p:spPr>
            <a:xfrm>
              <a:off x="3653035" y="3335940"/>
              <a:ext cx="7566818" cy="43088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endParaRPr kumimoji="0" lang="en-US" altLang="zh-CN" sz="1100" b="0" i="0" u="none" strike="noStrike" kern="1200" cap="none" spc="0" normalizeH="0" baseline="0" noProof="0" dirty="0">
                <a:ln>
                  <a:noFill/>
                </a:ln>
                <a:solidFill>
                  <a:prstClr val="black"/>
                </a:solidFill>
                <a:effectLst/>
                <a:uLnTx/>
                <a:uFillTx/>
                <a:latin typeface="思源黑体 CN Light" panose="02010600030101010101" pitchFamily="34" charset="-122"/>
                <a:ea typeface="思源黑体 CN Light" panose="02010600030101010101" pitchFamily="34" charset="-122"/>
                <a:cs typeface="+mn-cs"/>
              </a:endParaRPr>
            </a:p>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black"/>
                  </a:solidFill>
                  <a:effectLst/>
                  <a:uLnTx/>
                  <a:uFillTx/>
                  <a:latin typeface="思源黑体 CN Light" panose="02010600030101010101" pitchFamily="34" charset="-122"/>
                  <a:ea typeface="思源黑体 CN Light" panose="02010600030101010101" pitchFamily="34" charset="-122"/>
                  <a:cs typeface="+mn-cs"/>
                </a:rPr>
                <a:t>Ppt display template of Tsinghua University</a:t>
              </a:r>
            </a:p>
          </p:txBody>
        </p:sp>
      </p:grpSp>
      <p:grpSp>
        <p:nvGrpSpPr>
          <p:cNvPr id="44" name="组合 43"/>
          <p:cNvGrpSpPr/>
          <p:nvPr/>
        </p:nvGrpSpPr>
        <p:grpSpPr>
          <a:xfrm>
            <a:off x="4134888" y="4059851"/>
            <a:ext cx="1961112" cy="338554"/>
            <a:chOff x="4408975" y="3969165"/>
            <a:chExt cx="1961112" cy="338554"/>
          </a:xfrm>
        </p:grpSpPr>
        <p:grpSp>
          <p:nvGrpSpPr>
            <p:cNvPr id="42" name="组合 41"/>
            <p:cNvGrpSpPr/>
            <p:nvPr/>
          </p:nvGrpSpPr>
          <p:grpSpPr>
            <a:xfrm>
              <a:off x="4408975" y="3971205"/>
              <a:ext cx="334475" cy="334475"/>
              <a:chOff x="4408975" y="3968750"/>
              <a:chExt cx="334475" cy="334475"/>
            </a:xfrm>
          </p:grpSpPr>
          <p:sp>
            <p:nvSpPr>
              <p:cNvPr id="39" name="椭圆 38"/>
              <p:cNvSpPr/>
              <p:nvPr/>
            </p:nvSpPr>
            <p:spPr>
              <a:xfrm>
                <a:off x="4408975" y="3968750"/>
                <a:ext cx="334475" cy="334475"/>
              </a:xfrm>
              <a:prstGeom prst="ellipse">
                <a:avLst/>
              </a:prstGeom>
              <a:solidFill>
                <a:srgbClr val="703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pic>
            <p:nvPicPr>
              <p:cNvPr id="41" name="图片 40"/>
              <p:cNvPicPr>
                <a:picLocks noChangeAspect="1"/>
              </p:cNvPicPr>
              <p:nvPr/>
            </p:nvPicPr>
            <p:blipFill>
              <a:blip r:embed="rId6"/>
              <a:stretch>
                <a:fillRect/>
              </a:stretch>
            </p:blipFill>
            <p:spPr>
              <a:xfrm>
                <a:off x="4488687" y="4048462"/>
                <a:ext cx="175050" cy="175050"/>
              </a:xfrm>
              <a:prstGeom prst="rect">
                <a:avLst/>
              </a:prstGeom>
            </p:spPr>
          </p:pic>
        </p:grpSp>
        <p:sp>
          <p:nvSpPr>
            <p:cNvPr id="43" name="文本框 42"/>
            <p:cNvSpPr txBox="1"/>
            <p:nvPr/>
          </p:nvSpPr>
          <p:spPr>
            <a:xfrm>
              <a:off x="4743449" y="3969165"/>
              <a:ext cx="162663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rPr>
                <a:t>汇报人：</a:t>
              </a:r>
              <a:r>
                <a:rPr lang="zh-CN" altLang="en-US" sz="1600" dirty="0">
                  <a:solidFill>
                    <a:prstClr val="black"/>
                  </a:solidFill>
                  <a:latin typeface="思源黑体 CN Medium" panose="020B0600000000000000" pitchFamily="34" charset="-122"/>
                  <a:ea typeface="思源黑体 CN Medium" panose="020B0600000000000000" pitchFamily="34" charset="-122"/>
                </a:rPr>
                <a:t>党添添</a:t>
              </a:r>
              <a:endParaRPr kumimoji="0" lang="zh-CN" altLang="en-US" sz="16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grpSp>
      <p:grpSp>
        <p:nvGrpSpPr>
          <p:cNvPr id="53" name="组合 52"/>
          <p:cNvGrpSpPr/>
          <p:nvPr/>
        </p:nvGrpSpPr>
        <p:grpSpPr>
          <a:xfrm>
            <a:off x="6249439" y="4059851"/>
            <a:ext cx="2251712" cy="338554"/>
            <a:chOff x="6249439" y="3970951"/>
            <a:chExt cx="2251712" cy="338554"/>
          </a:xfrm>
        </p:grpSpPr>
        <p:grpSp>
          <p:nvGrpSpPr>
            <p:cNvPr id="45" name="组合 44"/>
            <p:cNvGrpSpPr/>
            <p:nvPr/>
          </p:nvGrpSpPr>
          <p:grpSpPr>
            <a:xfrm>
              <a:off x="6249439" y="3970951"/>
              <a:ext cx="2251712" cy="338554"/>
              <a:chOff x="4408975" y="3969165"/>
              <a:chExt cx="2251712" cy="338554"/>
            </a:xfrm>
          </p:grpSpPr>
          <p:sp>
            <p:nvSpPr>
              <p:cNvPr id="48" name="椭圆 47"/>
              <p:cNvSpPr/>
              <p:nvPr/>
            </p:nvSpPr>
            <p:spPr>
              <a:xfrm>
                <a:off x="4408975" y="3971205"/>
                <a:ext cx="334475" cy="334475"/>
              </a:xfrm>
              <a:prstGeom prst="ellipse">
                <a:avLst/>
              </a:prstGeom>
              <a:solidFill>
                <a:srgbClr val="703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微软雅黑" panose="020B0503020204020204" charset="-122"/>
                  <a:cs typeface="+mn-cs"/>
                </a:endParaRPr>
              </a:p>
            </p:txBody>
          </p:sp>
          <p:sp>
            <p:nvSpPr>
              <p:cNvPr id="47" name="文本框 46"/>
              <p:cNvSpPr txBox="1"/>
              <p:nvPr/>
            </p:nvSpPr>
            <p:spPr>
              <a:xfrm>
                <a:off x="4743449" y="3969165"/>
                <a:ext cx="191723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rPr>
                  <a:t>指导教师：</a:t>
                </a:r>
                <a:r>
                  <a:rPr lang="zh-CN" altLang="en-US" sz="1600" dirty="0">
                    <a:solidFill>
                      <a:prstClr val="black"/>
                    </a:solidFill>
                    <a:latin typeface="思源黑体 CN Medium" panose="020B0600000000000000" pitchFamily="34" charset="-122"/>
                    <a:ea typeface="思源黑体 CN Medium" panose="020B0600000000000000" pitchFamily="34" charset="-122"/>
                  </a:rPr>
                  <a:t>黄德先</a:t>
                </a:r>
                <a:endParaRPr kumimoji="0" lang="zh-CN" altLang="en-US" sz="16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grpSp>
        <p:pic>
          <p:nvPicPr>
            <p:cNvPr id="52" name="图片 51"/>
            <p:cNvPicPr>
              <a:picLocks noChangeAspect="1"/>
            </p:cNvPicPr>
            <p:nvPr/>
          </p:nvPicPr>
          <p:blipFill>
            <a:blip r:embed="rId7"/>
            <a:stretch>
              <a:fillRect/>
            </a:stretch>
          </p:blipFill>
          <p:spPr>
            <a:xfrm>
              <a:off x="6324887" y="4052703"/>
              <a:ext cx="178791" cy="178791"/>
            </a:xfrm>
            <a:prstGeom prst="rect">
              <a:avLst/>
            </a:prstGeom>
          </p:spPr>
        </p:pic>
      </p:grpSp>
      <p:grpSp>
        <p:nvGrpSpPr>
          <p:cNvPr id="40" name="组合 39"/>
          <p:cNvGrpSpPr>
            <a:grpSpLocks noChangeAspect="1"/>
          </p:cNvGrpSpPr>
          <p:nvPr/>
        </p:nvGrpSpPr>
        <p:grpSpPr>
          <a:xfrm>
            <a:off x="4686276" y="1079328"/>
            <a:ext cx="2819449" cy="848482"/>
            <a:chOff x="2685028" y="2876682"/>
            <a:chExt cx="5502784" cy="1656004"/>
          </a:xfrm>
        </p:grpSpPr>
        <p:sp>
          <p:nvSpPr>
            <p:cNvPr id="46"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sp>
          <p:nvSpPr>
            <p:cNvPr id="49"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微软雅黑" panose="020B0503020204020204" charset="-122"/>
                <a:cs typeface="+mn-cs"/>
              </a:endParaRPr>
            </a:p>
          </p:txBody>
        </p:sp>
        <p:pic>
          <p:nvPicPr>
            <p:cNvPr id="50" name="图片 49"/>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pic>
        <p:nvPicPr>
          <p:cNvPr id="28" name="470">
            <a:hlinkClick r:id="" action="ppaction://media"/>
          </p:cNvPr>
          <p:cNvPicPr/>
          <p:nvPr>
            <a:audioFile r:link="rId3"/>
            <p:extLst>
              <p:ext uri="{DAA4B4D4-6D71-4841-9C94-3DE7FCFB9230}">
                <p14:media xmlns:p14="http://schemas.microsoft.com/office/powerpoint/2010/main" r:embed="rId2"/>
              </p:ext>
            </p:extLst>
          </p:nvPr>
        </p:nvPicPr>
        <p:blipFill>
          <a:blip r:embed="rId9"/>
          <a:stretch>
            <a:fillRect/>
          </a:stretch>
        </p:blipFill>
        <p:spPr>
          <a:xfrm>
            <a:off x="-1487062" y="676320"/>
            <a:ext cx="720000" cy="7200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4344">
        <p:random/>
      </p:transition>
    </mc:Choice>
    <mc:Fallback xmlns="">
      <p:transition spd="slow" advTm="4344">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8"/>
                                        </p:tgtEl>
                                      </p:cBhvr>
                                    </p:cmd>
                                  </p:childTnLst>
                                </p:cTn>
                              </p:par>
                              <p:par>
                                <p:cTn id="7" presetID="2" presetClass="entr" presetSubtype="8" fill="hold" nodeType="withEffect">
                                  <p:stCondLst>
                                    <p:cond delay="0"/>
                                  </p:stCondLst>
                                  <p:childTnLst>
                                    <p:set>
                                      <p:cBhvr>
                                        <p:cTn id="8" dur="1" fill="hold">
                                          <p:stCondLst>
                                            <p:cond delay="0"/>
                                          </p:stCondLst>
                                        </p:cTn>
                                        <p:tgtEl>
                                          <p:spTgt spid="19"/>
                                        </p:tgtEl>
                                        <p:attrNameLst>
                                          <p:attrName>style.visibility</p:attrName>
                                        </p:attrNameLst>
                                      </p:cBhvr>
                                      <p:to>
                                        <p:strVal val="visible"/>
                                      </p:to>
                                    </p:set>
                                    <p:anim calcmode="lin" valueType="num">
                                      <p:cBhvr additive="base">
                                        <p:cTn id="9" dur="500" fill="hold"/>
                                        <p:tgtEl>
                                          <p:spTgt spid="19"/>
                                        </p:tgtEl>
                                        <p:attrNameLst>
                                          <p:attrName>ppt_x</p:attrName>
                                        </p:attrNameLst>
                                      </p:cBhvr>
                                      <p:tavLst>
                                        <p:tav tm="0">
                                          <p:val>
                                            <p:strVal val="0-#ppt_w/2"/>
                                          </p:val>
                                        </p:tav>
                                        <p:tav tm="100000">
                                          <p:val>
                                            <p:strVal val="#ppt_x"/>
                                          </p:val>
                                        </p:tav>
                                      </p:tavLst>
                                    </p:anim>
                                    <p:anim calcmode="lin" valueType="num">
                                      <p:cBhvr additive="base">
                                        <p:cTn id="10" dur="500" fill="hold"/>
                                        <p:tgtEl>
                                          <p:spTgt spid="19"/>
                                        </p:tgtEl>
                                        <p:attrNameLst>
                                          <p:attrName>ppt_y</p:attrName>
                                        </p:attrNameLst>
                                      </p:cBhvr>
                                      <p:tavLst>
                                        <p:tav tm="0">
                                          <p:val>
                                            <p:strVal val="#ppt_y"/>
                                          </p:val>
                                        </p:tav>
                                        <p:tav tm="100000">
                                          <p:val>
                                            <p:strVal val="#ppt_y"/>
                                          </p:val>
                                        </p:tav>
                                      </p:tavLst>
                                    </p:anim>
                                  </p:childTnLst>
                                </p:cTn>
                              </p:par>
                              <p:par>
                                <p:cTn id="11" presetID="2" presetClass="entr" presetSubtype="2"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1+#ppt_w/2"/>
                                          </p:val>
                                        </p:tav>
                                        <p:tav tm="100000">
                                          <p:val>
                                            <p:strVal val="#ppt_x"/>
                                          </p:val>
                                        </p:tav>
                                      </p:tavLst>
                                    </p:anim>
                                    <p:anim calcmode="lin" valueType="num">
                                      <p:cBhvr additive="base">
                                        <p:cTn id="14" dur="500" fill="hold"/>
                                        <p:tgtEl>
                                          <p:spTgt spid="20"/>
                                        </p:tgtEl>
                                        <p:attrNameLst>
                                          <p:attrName>ppt_y</p:attrName>
                                        </p:attrNameLst>
                                      </p:cBhvr>
                                      <p:tavLst>
                                        <p:tav tm="0">
                                          <p:val>
                                            <p:strVal val="#ppt_y"/>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1000"/>
                                        <p:tgtEl>
                                          <p:spTgt spid="54"/>
                                        </p:tgtEl>
                                      </p:cBhvr>
                                    </p:animEffect>
                                    <p:anim calcmode="lin" valueType="num">
                                      <p:cBhvr>
                                        <p:cTn id="18" dur="1000" fill="hold"/>
                                        <p:tgtEl>
                                          <p:spTgt spid="54"/>
                                        </p:tgtEl>
                                        <p:attrNameLst>
                                          <p:attrName>ppt_x</p:attrName>
                                        </p:attrNameLst>
                                      </p:cBhvr>
                                      <p:tavLst>
                                        <p:tav tm="0">
                                          <p:val>
                                            <p:strVal val="#ppt_x"/>
                                          </p:val>
                                        </p:tav>
                                        <p:tav tm="100000">
                                          <p:val>
                                            <p:strVal val="#ppt_x"/>
                                          </p:val>
                                        </p:tav>
                                      </p:tavLst>
                                    </p:anim>
                                    <p:anim calcmode="lin" valueType="num">
                                      <p:cBhvr>
                                        <p:cTn id="19" dur="1000" fill="hold"/>
                                        <p:tgtEl>
                                          <p:spTgt spid="5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1000"/>
                                        <p:tgtEl>
                                          <p:spTgt spid="44"/>
                                        </p:tgtEl>
                                      </p:cBhvr>
                                    </p:animEffect>
                                    <p:anim calcmode="lin" valueType="num">
                                      <p:cBhvr>
                                        <p:cTn id="23" dur="1000" fill="hold"/>
                                        <p:tgtEl>
                                          <p:spTgt spid="44"/>
                                        </p:tgtEl>
                                        <p:attrNameLst>
                                          <p:attrName>ppt_x</p:attrName>
                                        </p:attrNameLst>
                                      </p:cBhvr>
                                      <p:tavLst>
                                        <p:tav tm="0">
                                          <p:val>
                                            <p:strVal val="#ppt_x"/>
                                          </p:val>
                                        </p:tav>
                                        <p:tav tm="100000">
                                          <p:val>
                                            <p:strVal val="#ppt_x"/>
                                          </p:val>
                                        </p:tav>
                                      </p:tavLst>
                                    </p:anim>
                                    <p:anim calcmode="lin" valueType="num">
                                      <p:cBhvr>
                                        <p:cTn id="24" dur="1000" fill="hold"/>
                                        <p:tgtEl>
                                          <p:spTgt spid="4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1000"/>
                                        <p:tgtEl>
                                          <p:spTgt spid="53"/>
                                        </p:tgtEl>
                                      </p:cBhvr>
                                    </p:animEffect>
                                    <p:anim calcmode="lin" valueType="num">
                                      <p:cBhvr>
                                        <p:cTn id="28" dur="1000" fill="hold"/>
                                        <p:tgtEl>
                                          <p:spTgt spid="53"/>
                                        </p:tgtEl>
                                        <p:attrNameLst>
                                          <p:attrName>ppt_x</p:attrName>
                                        </p:attrNameLst>
                                      </p:cBhvr>
                                      <p:tavLst>
                                        <p:tav tm="0">
                                          <p:val>
                                            <p:strVal val="#ppt_x"/>
                                          </p:val>
                                        </p:tav>
                                        <p:tav tm="100000">
                                          <p:val>
                                            <p:strVal val="#ppt_x"/>
                                          </p:val>
                                        </p:tav>
                                      </p:tavLst>
                                    </p:anim>
                                    <p:anim calcmode="lin" valueType="num">
                                      <p:cBhvr>
                                        <p:cTn id="29"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30" repeatCount="indefinite" fill="hold" display="0">
                  <p:stCondLst>
                    <p:cond delay="indefinite"/>
                  </p:stCondLst>
                  <p:endCondLst>
                    <p:cond evt="onStopAudio" delay="0">
                      <p:tgtEl>
                        <p:sldTgt/>
                      </p:tgtEl>
                    </p:cond>
                  </p:endCondLst>
                </p:cTn>
                <p:tgtEl>
                  <p:spTgt spid="2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0" y="1"/>
            <a:ext cx="12192000" cy="914610"/>
          </a:xfrm>
          <a:prstGeom prst="rect">
            <a:avLst/>
          </a:prstGeom>
          <a:gradFill>
            <a:gsLst>
              <a:gs pos="32000">
                <a:srgbClr val="703881"/>
              </a:gs>
              <a:gs pos="100000">
                <a:srgbClr val="882959"/>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31" name="文本框 30"/>
          <p:cNvSpPr txBox="1"/>
          <p:nvPr/>
        </p:nvSpPr>
        <p:spPr>
          <a:xfrm>
            <a:off x="732913" y="229219"/>
            <a:ext cx="10626387"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HelveticaExt-Normal"/>
                <a:ea typeface="OPPOSans B"/>
                <a:cs typeface="+mn-cs"/>
              </a:rPr>
              <a:t>点击此处更改内容点击此处更改内容</a:t>
            </a:r>
          </a:p>
        </p:txBody>
      </p:sp>
      <p:sp>
        <p:nvSpPr>
          <p:cNvPr id="29" name="文本框 28"/>
          <p:cNvSpPr txBox="1"/>
          <p:nvPr/>
        </p:nvSpPr>
        <p:spPr>
          <a:xfrm>
            <a:off x="655076" y="2328102"/>
            <a:ext cx="2928070"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703881"/>
                </a:solidFill>
                <a:effectLst/>
                <a:uLnTx/>
                <a:uFillTx/>
                <a:latin typeface="HelveticaExt-Normal"/>
                <a:ea typeface="OPPOSans B"/>
                <a:cs typeface="+mn-cs"/>
              </a:rPr>
              <a:t>点击此处更改内容点击</a:t>
            </a:r>
            <a:endParaRPr kumimoji="0" lang="zh-CN" altLang="en-US" sz="2000" b="0" i="0" u="none" strike="noStrike" kern="1200" cap="none" spc="0" normalizeH="0" baseline="30000" noProof="0" dirty="0">
              <a:ln>
                <a:noFill/>
              </a:ln>
              <a:solidFill>
                <a:srgbClr val="703881"/>
              </a:solidFill>
              <a:effectLst/>
              <a:uLnTx/>
              <a:uFillTx/>
              <a:latin typeface="HelveticaExt-Normal"/>
              <a:ea typeface="OPPOSans B"/>
              <a:cs typeface="+mn-cs"/>
            </a:endParaRPr>
          </a:p>
        </p:txBody>
      </p:sp>
      <p:sp>
        <p:nvSpPr>
          <p:cNvPr id="30" name="文本框 29"/>
          <p:cNvSpPr txBox="1"/>
          <p:nvPr/>
        </p:nvSpPr>
        <p:spPr>
          <a:xfrm>
            <a:off x="655076" y="2991034"/>
            <a:ext cx="2545799" cy="905248"/>
          </a:xfrm>
          <a:prstGeom prst="rect">
            <a:avLst/>
          </a:prstGeom>
          <a:noFill/>
        </p:spPr>
        <p:txBody>
          <a:bodyPr wrap="square">
            <a:spAutoFit/>
          </a:bodyPr>
          <a:lstStyle/>
          <a:p>
            <a:pPr marL="0" marR="0" lvl="0" indent="0" algn="just" defTabSz="9144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rPr>
              <a:t>点击此处更改内容点击此处更改内容点击此处更改内容点击此处更改内容</a:t>
            </a:r>
          </a:p>
        </p:txBody>
      </p:sp>
      <p:sp>
        <p:nvSpPr>
          <p:cNvPr id="33" name="文本框 32"/>
          <p:cNvSpPr txBox="1"/>
          <p:nvPr/>
        </p:nvSpPr>
        <p:spPr>
          <a:xfrm>
            <a:off x="3789161" y="2328102"/>
            <a:ext cx="2928070"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703881"/>
                </a:solidFill>
                <a:effectLst/>
                <a:uLnTx/>
                <a:uFillTx/>
                <a:latin typeface="HelveticaExt-Normal"/>
                <a:ea typeface="OPPOSans B"/>
                <a:cs typeface="+mn-cs"/>
              </a:rPr>
              <a:t>点击此处更改内容点击</a:t>
            </a:r>
            <a:endParaRPr kumimoji="0" lang="zh-CN" altLang="en-US" sz="2000" b="0" i="0" u="none" strike="noStrike" kern="1200" cap="none" spc="0" normalizeH="0" baseline="30000" noProof="0" dirty="0">
              <a:ln>
                <a:noFill/>
              </a:ln>
              <a:solidFill>
                <a:srgbClr val="703881"/>
              </a:solidFill>
              <a:effectLst/>
              <a:uLnTx/>
              <a:uFillTx/>
              <a:latin typeface="HelveticaExt-Normal"/>
              <a:ea typeface="OPPOSans B"/>
              <a:cs typeface="+mn-cs"/>
            </a:endParaRPr>
          </a:p>
        </p:txBody>
      </p:sp>
      <p:sp>
        <p:nvSpPr>
          <p:cNvPr id="34" name="文本框 33"/>
          <p:cNvSpPr txBox="1"/>
          <p:nvPr/>
        </p:nvSpPr>
        <p:spPr>
          <a:xfrm>
            <a:off x="3789161" y="2991034"/>
            <a:ext cx="2545799" cy="914609"/>
          </a:xfrm>
          <a:prstGeom prst="rect">
            <a:avLst/>
          </a:prstGeom>
          <a:noFill/>
        </p:spPr>
        <p:txBody>
          <a:bodyPr wrap="square">
            <a:spAutoFit/>
          </a:bodyPr>
          <a:lstStyle/>
          <a:p>
            <a:pPr marL="0" marR="0" lvl="0" indent="0" algn="just" defTabSz="9144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rPr>
              <a:t>点击此处更改内容点击此处更改内容点击此处更改内容点击此处更改内容</a:t>
            </a:r>
          </a:p>
        </p:txBody>
      </p:sp>
      <p:cxnSp>
        <p:nvCxnSpPr>
          <p:cNvPr id="40" name="直接连接符 39"/>
          <p:cNvCxnSpPr/>
          <p:nvPr/>
        </p:nvCxnSpPr>
        <p:spPr>
          <a:xfrm>
            <a:off x="772911" y="2821407"/>
            <a:ext cx="2321285" cy="0"/>
          </a:xfrm>
          <a:prstGeom prst="line">
            <a:avLst/>
          </a:prstGeom>
          <a:ln w="12700">
            <a:solidFill>
              <a:srgbClr val="70388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3878061" y="2821407"/>
            <a:ext cx="2372085" cy="0"/>
          </a:xfrm>
          <a:prstGeom prst="line">
            <a:avLst/>
          </a:prstGeom>
          <a:ln w="12700">
            <a:solidFill>
              <a:srgbClr val="703881"/>
            </a:solidFill>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7044673" y="2262000"/>
            <a:ext cx="2928070" cy="453457"/>
          </a:xfrm>
          <a:prstGeom prst="rect">
            <a:avLst/>
          </a:prstGeom>
          <a:noFill/>
        </p:spPr>
        <p:txBody>
          <a:bodyPr wrap="square">
            <a:spAutoFit/>
          </a:bodyPr>
          <a:lstStyle/>
          <a:p>
            <a:pPr marL="0" marR="0" lvl="0" indent="0" algn="just" defTabSz="914400" rtl="0" eaLnBrk="1" fontAlgn="auto" latinLnBrk="0" hangingPunct="1">
              <a:lnSpc>
                <a:spcPct val="13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rPr>
              <a:t>点击此处更改内容点</a:t>
            </a:r>
          </a:p>
        </p:txBody>
      </p:sp>
      <p:cxnSp>
        <p:nvCxnSpPr>
          <p:cNvPr id="47" name="直接连接符 46"/>
          <p:cNvCxnSpPr/>
          <p:nvPr/>
        </p:nvCxnSpPr>
        <p:spPr>
          <a:xfrm>
            <a:off x="7133573" y="2810390"/>
            <a:ext cx="397142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6915" y="4065907"/>
            <a:ext cx="2403231" cy="1620001"/>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4321" y="4065908"/>
            <a:ext cx="2361909" cy="1620001"/>
          </a:xfrm>
          <a:prstGeom prst="rect">
            <a:avLst/>
          </a:prstGeom>
        </p:spPr>
      </p:pic>
      <p:grpSp>
        <p:nvGrpSpPr>
          <p:cNvPr id="26" name="组合 25"/>
          <p:cNvGrpSpPr/>
          <p:nvPr/>
        </p:nvGrpSpPr>
        <p:grpSpPr>
          <a:xfrm>
            <a:off x="9941481" y="183165"/>
            <a:ext cx="2053553" cy="606393"/>
            <a:chOff x="9730702" y="211219"/>
            <a:chExt cx="2374282" cy="701101"/>
          </a:xfrm>
        </p:grpSpPr>
        <p:pic>
          <p:nvPicPr>
            <p:cNvPr id="28" name="图片 27"/>
            <p:cNvPicPr>
              <a:picLocks noChangeAspect="1"/>
            </p:cNvPicPr>
            <p:nvPr userDrawn="1"/>
          </p:nvPicPr>
          <p:blipFill>
            <a:blip r:embed="rId5" cstate="print">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32" name="图片 31"/>
            <p:cNvPicPr>
              <a:picLocks noChangeAspect="1"/>
            </p:cNvPicPr>
            <p:nvPr/>
          </p:nvPicPr>
          <p:blipFill rotWithShape="1">
            <a:blip r:embed="rId7">
              <a:biLevel thresh="25000"/>
            </a:blip>
            <a:srcRect l="30188"/>
            <a:stretch>
              <a:fillRect/>
            </a:stretch>
          </p:blipFill>
          <p:spPr>
            <a:xfrm>
              <a:off x="10483399" y="211219"/>
              <a:ext cx="1621585" cy="701101"/>
            </a:xfrm>
            <a:prstGeom prst="rect">
              <a:avLst/>
            </a:prstGeom>
          </p:spPr>
        </p:pic>
      </p:grpSp>
      <p:pic>
        <p:nvPicPr>
          <p:cNvPr id="3" name="图片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33573" y="2999128"/>
            <a:ext cx="3971429" cy="2647354"/>
          </a:xfrm>
          <a:prstGeom prst="rect">
            <a:avLst/>
          </a:prstGeom>
        </p:spPr>
      </p:pic>
      <p:grpSp>
        <p:nvGrpSpPr>
          <p:cNvPr id="37" name="组合 36"/>
          <p:cNvGrpSpPr/>
          <p:nvPr/>
        </p:nvGrpSpPr>
        <p:grpSpPr>
          <a:xfrm>
            <a:off x="754321" y="1399691"/>
            <a:ext cx="7040488" cy="377228"/>
            <a:chOff x="685080" y="6142150"/>
            <a:chExt cx="7040488" cy="377228"/>
          </a:xfrm>
        </p:grpSpPr>
        <p:sp>
          <p:nvSpPr>
            <p:cNvPr id="39" name="文本框 38"/>
            <p:cNvSpPr txBox="1"/>
            <p:nvPr/>
          </p:nvSpPr>
          <p:spPr>
            <a:xfrm>
              <a:off x="685080" y="6198031"/>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dirty="0">
                  <a:solidFill>
                    <a:srgbClr val="B7B7B7"/>
                  </a:solidFill>
                  <a:latin typeface="HelveticaExt-Normal"/>
                  <a:ea typeface="OPPOSans B"/>
                </a:rPr>
                <a:t>前言</a:t>
              </a:r>
              <a:endParaRPr kumimoji="0" lang="zh-CN" altLang="en-US" sz="1400" b="0" i="0" u="none" strike="noStrike" kern="1200" cap="none" spc="0" normalizeH="0" baseline="0" noProof="0" dirty="0">
                <a:ln>
                  <a:noFill/>
                </a:ln>
                <a:solidFill>
                  <a:srgbClr val="B7B7B7"/>
                </a:solidFill>
                <a:effectLst/>
                <a:uLnTx/>
                <a:uFillTx/>
                <a:latin typeface="HelveticaExt-Normal"/>
                <a:ea typeface="OPPOSans B"/>
                <a:cs typeface="+mn-cs"/>
              </a:endParaRPr>
            </a:p>
          </p:txBody>
        </p:sp>
        <p:sp>
          <p:nvSpPr>
            <p:cNvPr id="41" name="文本框 40"/>
            <p:cNvSpPr txBox="1"/>
            <p:nvPr/>
          </p:nvSpPr>
          <p:spPr>
            <a:xfrm>
              <a:off x="1938686" y="6198031"/>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B7B7B7"/>
                  </a:solidFill>
                  <a:effectLst/>
                  <a:uLnTx/>
                  <a:uFillTx/>
                  <a:latin typeface="HelveticaExt-Normal"/>
                  <a:ea typeface="OPPOSans B"/>
                  <a:cs typeface="+mn-cs"/>
                </a:rPr>
                <a:t>理论</a:t>
              </a:r>
            </a:p>
          </p:txBody>
        </p:sp>
        <p:sp>
          <p:nvSpPr>
            <p:cNvPr id="42" name="文本框 41"/>
            <p:cNvSpPr txBox="1"/>
            <p:nvPr/>
          </p:nvSpPr>
          <p:spPr>
            <a:xfrm>
              <a:off x="3192292" y="6198031"/>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B7B7B7"/>
                  </a:solidFill>
                  <a:effectLst/>
                  <a:uLnTx/>
                  <a:uFillTx/>
                  <a:latin typeface="HelveticaExt-Normal"/>
                  <a:ea typeface="OPPOSans B"/>
                  <a:cs typeface="+mn-cs"/>
                </a:rPr>
                <a:t>内容</a:t>
              </a:r>
            </a:p>
          </p:txBody>
        </p:sp>
        <p:sp>
          <p:nvSpPr>
            <p:cNvPr id="43" name="文本框 42"/>
            <p:cNvSpPr txBox="1"/>
            <p:nvPr/>
          </p:nvSpPr>
          <p:spPr>
            <a:xfrm>
              <a:off x="4445898" y="6198031"/>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lumMod val="65000"/>
                    </a:prstClr>
                  </a:solidFill>
                  <a:effectLst/>
                  <a:uLnTx/>
                  <a:uFillTx/>
                  <a:latin typeface="HelveticaExt-Normal"/>
                  <a:ea typeface="OPPOSans B"/>
                  <a:cs typeface="+mn-cs"/>
                </a:rPr>
                <a:t>实验</a:t>
              </a:r>
            </a:p>
          </p:txBody>
        </p:sp>
        <p:sp>
          <p:nvSpPr>
            <p:cNvPr id="45" name="文本框 44"/>
            <p:cNvSpPr txBox="1"/>
            <p:nvPr/>
          </p:nvSpPr>
          <p:spPr>
            <a:xfrm>
              <a:off x="5699504" y="6198031"/>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effectLst/>
                  <a:uLnTx/>
                  <a:uFillTx/>
                  <a:latin typeface="HelveticaExt-Normal"/>
                  <a:ea typeface="OPPOSans B"/>
                  <a:cs typeface="+mn-cs"/>
                </a:rPr>
                <a:t>总结</a:t>
              </a:r>
            </a:p>
          </p:txBody>
        </p:sp>
        <p:cxnSp>
          <p:nvCxnSpPr>
            <p:cNvPr id="48" name="直接连接符 47"/>
            <p:cNvCxnSpPr/>
            <p:nvPr/>
          </p:nvCxnSpPr>
          <p:spPr>
            <a:xfrm>
              <a:off x="5732121" y="6142150"/>
              <a:ext cx="6985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文本框 56"/>
            <p:cNvSpPr txBox="1"/>
            <p:nvPr/>
          </p:nvSpPr>
          <p:spPr>
            <a:xfrm>
              <a:off x="6791398" y="6211601"/>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lumMod val="65000"/>
                    </a:prstClr>
                  </a:solidFill>
                  <a:effectLst/>
                  <a:uLnTx/>
                  <a:uFillTx/>
                  <a:latin typeface="HelveticaExt-Normal"/>
                  <a:ea typeface="OPPOSans B"/>
                  <a:cs typeface="+mn-cs"/>
                </a:rPr>
                <a:t>尾页</a:t>
              </a:r>
            </a:p>
          </p:txBody>
        </p:sp>
      </p:gr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ppt_x"/>
                                          </p:val>
                                        </p:tav>
                                        <p:tav tm="100000">
                                          <p:val>
                                            <p:strVal val="#ppt_x"/>
                                          </p:val>
                                        </p:tav>
                                      </p:tavLst>
                                    </p:anim>
                                    <p:anim calcmode="lin" valueType="num">
                                      <p:cBhvr additive="base">
                                        <p:cTn id="16" dur="500" fill="hold"/>
                                        <p:tgtEl>
                                          <p:spTgt spid="2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500" fill="hold"/>
                                        <p:tgtEl>
                                          <p:spTgt spid="33"/>
                                        </p:tgtEl>
                                        <p:attrNameLst>
                                          <p:attrName>ppt_x</p:attrName>
                                        </p:attrNameLst>
                                      </p:cBhvr>
                                      <p:tavLst>
                                        <p:tav tm="0">
                                          <p:val>
                                            <p:strVal val="#ppt_x"/>
                                          </p:val>
                                        </p:tav>
                                        <p:tav tm="100000">
                                          <p:val>
                                            <p:strVal val="#ppt_x"/>
                                          </p:val>
                                        </p:tav>
                                      </p:tavLst>
                                    </p:anim>
                                    <p:anim calcmode="lin" valueType="num">
                                      <p:cBhvr additive="base">
                                        <p:cTn id="24" dur="500" fill="hold"/>
                                        <p:tgtEl>
                                          <p:spTgt spid="3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500" fill="hold"/>
                                        <p:tgtEl>
                                          <p:spTgt spid="34"/>
                                        </p:tgtEl>
                                        <p:attrNameLst>
                                          <p:attrName>ppt_x</p:attrName>
                                        </p:attrNameLst>
                                      </p:cBhvr>
                                      <p:tavLst>
                                        <p:tav tm="0">
                                          <p:val>
                                            <p:strVal val="#ppt_x"/>
                                          </p:val>
                                        </p:tav>
                                        <p:tav tm="100000">
                                          <p:val>
                                            <p:strVal val="#ppt_x"/>
                                          </p:val>
                                        </p:tav>
                                      </p:tavLst>
                                    </p:anim>
                                    <p:anim calcmode="lin" valueType="num">
                                      <p:cBhvr additive="base">
                                        <p:cTn id="28" dur="500" fill="hold"/>
                                        <p:tgtEl>
                                          <p:spTgt spid="3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additive="base">
                                        <p:cTn id="31" dur="500" fill="hold"/>
                                        <p:tgtEl>
                                          <p:spTgt spid="40"/>
                                        </p:tgtEl>
                                        <p:attrNameLst>
                                          <p:attrName>ppt_x</p:attrName>
                                        </p:attrNameLst>
                                      </p:cBhvr>
                                      <p:tavLst>
                                        <p:tav tm="0">
                                          <p:val>
                                            <p:strVal val="#ppt_x"/>
                                          </p:val>
                                        </p:tav>
                                        <p:tav tm="100000">
                                          <p:val>
                                            <p:strVal val="#ppt_x"/>
                                          </p:val>
                                        </p:tav>
                                      </p:tavLst>
                                    </p:anim>
                                    <p:anim calcmode="lin" valueType="num">
                                      <p:cBhvr additive="base">
                                        <p:cTn id="32" dur="500" fill="hold"/>
                                        <p:tgtEl>
                                          <p:spTgt spid="4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4"/>
                                        </p:tgtEl>
                                        <p:attrNameLst>
                                          <p:attrName>style.visibility</p:attrName>
                                        </p:attrNameLst>
                                      </p:cBhvr>
                                      <p:to>
                                        <p:strVal val="visible"/>
                                      </p:to>
                                    </p:set>
                                    <p:anim calcmode="lin" valueType="num">
                                      <p:cBhvr additive="base">
                                        <p:cTn id="35" dur="500" fill="hold"/>
                                        <p:tgtEl>
                                          <p:spTgt spid="44"/>
                                        </p:tgtEl>
                                        <p:attrNameLst>
                                          <p:attrName>ppt_x</p:attrName>
                                        </p:attrNameLst>
                                      </p:cBhvr>
                                      <p:tavLst>
                                        <p:tav tm="0">
                                          <p:val>
                                            <p:strVal val="#ppt_x"/>
                                          </p:val>
                                        </p:tav>
                                        <p:tav tm="100000">
                                          <p:val>
                                            <p:strVal val="#ppt_x"/>
                                          </p:val>
                                        </p:tav>
                                      </p:tavLst>
                                    </p:anim>
                                    <p:anim calcmode="lin" valueType="num">
                                      <p:cBhvr additive="base">
                                        <p:cTn id="36" dur="500" fill="hold"/>
                                        <p:tgtEl>
                                          <p:spTgt spid="4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anim calcmode="lin" valueType="num">
                                      <p:cBhvr additive="base">
                                        <p:cTn id="39" dur="500" fill="hold"/>
                                        <p:tgtEl>
                                          <p:spTgt spid="46"/>
                                        </p:tgtEl>
                                        <p:attrNameLst>
                                          <p:attrName>ppt_x</p:attrName>
                                        </p:attrNameLst>
                                      </p:cBhvr>
                                      <p:tavLst>
                                        <p:tav tm="0">
                                          <p:val>
                                            <p:strVal val="#ppt_x"/>
                                          </p:val>
                                        </p:tav>
                                        <p:tav tm="100000">
                                          <p:val>
                                            <p:strVal val="#ppt_x"/>
                                          </p:val>
                                        </p:tav>
                                      </p:tavLst>
                                    </p:anim>
                                    <p:anim calcmode="lin" valueType="num">
                                      <p:cBhvr additive="base">
                                        <p:cTn id="40" dur="500" fill="hold"/>
                                        <p:tgtEl>
                                          <p:spTgt spid="46"/>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47"/>
                                        </p:tgtEl>
                                        <p:attrNameLst>
                                          <p:attrName>style.visibility</p:attrName>
                                        </p:attrNameLst>
                                      </p:cBhvr>
                                      <p:to>
                                        <p:strVal val="visible"/>
                                      </p:to>
                                    </p:set>
                                    <p:anim calcmode="lin" valueType="num">
                                      <p:cBhvr additive="base">
                                        <p:cTn id="43" dur="500" fill="hold"/>
                                        <p:tgtEl>
                                          <p:spTgt spid="47"/>
                                        </p:tgtEl>
                                        <p:attrNameLst>
                                          <p:attrName>ppt_x</p:attrName>
                                        </p:attrNameLst>
                                      </p:cBhvr>
                                      <p:tavLst>
                                        <p:tav tm="0">
                                          <p:val>
                                            <p:strVal val="#ppt_x"/>
                                          </p:val>
                                        </p:tav>
                                        <p:tav tm="100000">
                                          <p:val>
                                            <p:strVal val="#ppt_x"/>
                                          </p:val>
                                        </p:tav>
                                      </p:tavLst>
                                    </p:anim>
                                    <p:anim calcmode="lin" valueType="num">
                                      <p:cBhvr additive="base">
                                        <p:cTn id="44" dur="500" fill="hold"/>
                                        <p:tgtEl>
                                          <p:spTgt spid="4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4"/>
                                        </p:tgtEl>
                                        <p:attrNameLst>
                                          <p:attrName>style.visibility</p:attrName>
                                        </p:attrNameLst>
                                      </p:cBhvr>
                                      <p:to>
                                        <p:strVal val="visible"/>
                                      </p:to>
                                    </p:set>
                                    <p:anim calcmode="lin" valueType="num">
                                      <p:cBhvr additive="base">
                                        <p:cTn id="47" dur="500" fill="hold"/>
                                        <p:tgtEl>
                                          <p:spTgt spid="4"/>
                                        </p:tgtEl>
                                        <p:attrNameLst>
                                          <p:attrName>ppt_x</p:attrName>
                                        </p:attrNameLst>
                                      </p:cBhvr>
                                      <p:tavLst>
                                        <p:tav tm="0">
                                          <p:val>
                                            <p:strVal val="#ppt_x"/>
                                          </p:val>
                                        </p:tav>
                                        <p:tav tm="100000">
                                          <p:val>
                                            <p:strVal val="#ppt_x"/>
                                          </p:val>
                                        </p:tav>
                                      </p:tavLst>
                                    </p:anim>
                                    <p:anim calcmode="lin" valueType="num">
                                      <p:cBhvr additive="base">
                                        <p:cTn id="48" dur="500" fill="hold"/>
                                        <p:tgtEl>
                                          <p:spTgt spid="4"/>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6"/>
                                        </p:tgtEl>
                                        <p:attrNameLst>
                                          <p:attrName>style.visibility</p:attrName>
                                        </p:attrNameLst>
                                      </p:cBhvr>
                                      <p:to>
                                        <p:strVal val="visible"/>
                                      </p:to>
                                    </p:set>
                                    <p:anim calcmode="lin" valueType="num">
                                      <p:cBhvr additive="base">
                                        <p:cTn id="51" dur="500" fill="hold"/>
                                        <p:tgtEl>
                                          <p:spTgt spid="6"/>
                                        </p:tgtEl>
                                        <p:attrNameLst>
                                          <p:attrName>ppt_x</p:attrName>
                                        </p:attrNameLst>
                                      </p:cBhvr>
                                      <p:tavLst>
                                        <p:tav tm="0">
                                          <p:val>
                                            <p:strVal val="#ppt_x"/>
                                          </p:val>
                                        </p:tav>
                                        <p:tav tm="100000">
                                          <p:val>
                                            <p:strVal val="#ppt_x"/>
                                          </p:val>
                                        </p:tav>
                                      </p:tavLst>
                                    </p:anim>
                                    <p:anim calcmode="lin" valueType="num">
                                      <p:cBhvr additive="base">
                                        <p:cTn id="52" dur="500" fill="hold"/>
                                        <p:tgtEl>
                                          <p:spTgt spid="6"/>
                                        </p:tgtEl>
                                        <p:attrNameLst>
                                          <p:attrName>ppt_y</p:attrName>
                                        </p:attrNameLst>
                                      </p:cBhvr>
                                      <p:tavLst>
                                        <p:tav tm="0">
                                          <p:val>
                                            <p:strVal val="1+#ppt_h/2"/>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anim calcmode="lin" valueType="num">
                                      <p:cBhvr additive="base">
                                        <p:cTn id="55" dur="500" fill="hold"/>
                                        <p:tgtEl>
                                          <p:spTgt spid="37"/>
                                        </p:tgtEl>
                                        <p:attrNameLst>
                                          <p:attrName>ppt_x</p:attrName>
                                        </p:attrNameLst>
                                      </p:cBhvr>
                                      <p:tavLst>
                                        <p:tav tm="0">
                                          <p:val>
                                            <p:strVal val="1+#ppt_w/2"/>
                                          </p:val>
                                        </p:tav>
                                        <p:tav tm="100000">
                                          <p:val>
                                            <p:strVal val="#ppt_x"/>
                                          </p:val>
                                        </p:tav>
                                      </p:tavLst>
                                    </p:anim>
                                    <p:anim calcmode="lin" valueType="num">
                                      <p:cBhvr additive="base">
                                        <p:cTn id="56" dur="500" fill="hold"/>
                                        <p:tgtEl>
                                          <p:spTgt spid="37"/>
                                        </p:tgtEl>
                                        <p:attrNameLst>
                                          <p:attrName>ppt_y</p:attrName>
                                        </p:attrNameLst>
                                      </p:cBhvr>
                                      <p:tavLst>
                                        <p:tav tm="0">
                                          <p:val>
                                            <p:strVal val="#ppt_y"/>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
                                        </p:tgtEl>
                                        <p:attrNameLst>
                                          <p:attrName>style.visibility</p:attrName>
                                        </p:attrNameLst>
                                      </p:cBhvr>
                                      <p:to>
                                        <p:strVal val="visible"/>
                                      </p:to>
                                    </p:set>
                                    <p:anim calcmode="lin" valueType="num">
                                      <p:cBhvr additive="base">
                                        <p:cTn id="59" dur="500" fill="hold"/>
                                        <p:tgtEl>
                                          <p:spTgt spid="3"/>
                                        </p:tgtEl>
                                        <p:attrNameLst>
                                          <p:attrName>ppt_x</p:attrName>
                                        </p:attrNameLst>
                                      </p:cBhvr>
                                      <p:tavLst>
                                        <p:tav tm="0">
                                          <p:val>
                                            <p:strVal val="#ppt_x"/>
                                          </p:val>
                                        </p:tav>
                                        <p:tav tm="100000">
                                          <p:val>
                                            <p:strVal val="#ppt_x"/>
                                          </p:val>
                                        </p:tav>
                                      </p:tavLst>
                                    </p:anim>
                                    <p:anim calcmode="lin" valueType="num">
                                      <p:cBhvr additive="base">
                                        <p:cTn id="6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1" grpId="0"/>
      <p:bldP spid="29" grpId="0"/>
      <p:bldP spid="30" grpId="0"/>
      <p:bldP spid="33" grpId="0"/>
      <p:bldP spid="34" grpId="0"/>
      <p:bldP spid="4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4825910" cy="6858000"/>
          </a:xfrm>
          <a:prstGeom prst="rect">
            <a:avLst/>
          </a:prstGeom>
          <a:gradFill>
            <a:gsLst>
              <a:gs pos="0">
                <a:srgbClr val="882959"/>
              </a:gs>
              <a:gs pos="66000">
                <a:srgbClr val="703881"/>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3" name="文本框 2"/>
          <p:cNvSpPr txBox="1"/>
          <p:nvPr/>
        </p:nvSpPr>
        <p:spPr>
          <a:xfrm>
            <a:off x="347747" y="476247"/>
            <a:ext cx="4288353" cy="584775"/>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HelveticaExt-Normal"/>
                <a:ea typeface="OPPOSans B"/>
                <a:cs typeface="+mn-cs"/>
              </a:rPr>
              <a:t>点击此处更改内容点击</a:t>
            </a:r>
          </a:p>
        </p:txBody>
      </p:sp>
      <p:sp>
        <p:nvSpPr>
          <p:cNvPr id="8" name="文本框 7"/>
          <p:cNvSpPr txBox="1"/>
          <p:nvPr/>
        </p:nvSpPr>
        <p:spPr>
          <a:xfrm>
            <a:off x="104683" y="5449900"/>
            <a:ext cx="3877985" cy="461665"/>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HelveticaExt-Normal"/>
                <a:ea typeface="OPPOSans B"/>
                <a:cs typeface="+mn-cs"/>
              </a:rPr>
              <a:t>点击此处更改内容点击此处</a:t>
            </a:r>
          </a:p>
        </p:txBody>
      </p:sp>
      <p:sp>
        <p:nvSpPr>
          <p:cNvPr id="10" name="文本框 9"/>
          <p:cNvSpPr txBox="1"/>
          <p:nvPr/>
        </p:nvSpPr>
        <p:spPr>
          <a:xfrm>
            <a:off x="104683" y="5015984"/>
            <a:ext cx="4577080"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Times New Roman" panose="02020603050405020304" pitchFamily="18" charset="0"/>
                <a:ea typeface="OPPOSans B"/>
                <a:cs typeface="Times New Roman" panose="02020603050405020304" pitchFamily="18" charset="0"/>
              </a:rPr>
              <a:t>点击此处更改内容点击此处</a:t>
            </a:r>
            <a:r>
              <a:rPr kumimoji="0" lang="en-US"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OPPOSans B"/>
                <a:cs typeface="Times New Roman" panose="02020603050405020304" pitchFamily="18" charset="0"/>
              </a:rPr>
              <a:t>XXXXXX</a:t>
            </a:r>
            <a:r>
              <a:rPr lang="en-US" altLang="zh-CN" dirty="0">
                <a:solidFill>
                  <a:prstClr val="white"/>
                </a:solidFill>
                <a:latin typeface="Times New Roman" panose="02020603050405020304" pitchFamily="18" charset="0"/>
                <a:ea typeface="OPPOSans B"/>
                <a:cs typeface="Times New Roman" panose="02020603050405020304" pitchFamily="18" charset="0"/>
              </a:rPr>
              <a:t>XXXX</a:t>
            </a: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pitchFamily="18" charset="0"/>
              <a:ea typeface="OPPOSans B"/>
              <a:cs typeface="Times New Roman" panose="02020603050405020304" pitchFamily="18" charset="0"/>
            </a:endParaRPr>
          </a:p>
        </p:txBody>
      </p:sp>
      <p:grpSp>
        <p:nvGrpSpPr>
          <p:cNvPr id="43" name="组合 42"/>
          <p:cNvGrpSpPr/>
          <p:nvPr/>
        </p:nvGrpSpPr>
        <p:grpSpPr>
          <a:xfrm>
            <a:off x="814296" y="1935685"/>
            <a:ext cx="3433613" cy="2277187"/>
            <a:chOff x="1346729" y="1935685"/>
            <a:chExt cx="3433613" cy="2277187"/>
          </a:xfrm>
        </p:grpSpPr>
        <p:sp>
          <p:nvSpPr>
            <p:cNvPr id="5" name="文本框 4"/>
            <p:cNvSpPr txBox="1"/>
            <p:nvPr/>
          </p:nvSpPr>
          <p:spPr>
            <a:xfrm>
              <a:off x="1346729" y="2308501"/>
              <a:ext cx="3433613" cy="632096"/>
            </a:xfrm>
            <a:prstGeom prst="rect">
              <a:avLst/>
            </a:prstGeom>
            <a:noFill/>
          </p:spPr>
          <p:txBody>
            <a:bodyPr wrap="square">
              <a:spAutoFit/>
            </a:bodyPr>
            <a:lstStyle/>
            <a:p>
              <a:pPr marL="0" marR="0" lvl="0" indent="0" algn="just" defTabSz="9144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alpha val="60000"/>
                    </a:prstClr>
                  </a:solidFill>
                  <a:effectLst/>
                  <a:uLnTx/>
                  <a:uFillTx/>
                  <a:latin typeface="HelveticaExt-Normal"/>
                  <a:ea typeface="OPPOSans M"/>
                  <a:cs typeface="+mn-cs"/>
                </a:rPr>
                <a:t>点击此处更改内容点击此处更改内容点击此处更改内容</a:t>
              </a:r>
            </a:p>
          </p:txBody>
        </p:sp>
        <p:sp>
          <p:nvSpPr>
            <p:cNvPr id="14" name="文本框 13"/>
            <p:cNvSpPr txBox="1"/>
            <p:nvPr/>
          </p:nvSpPr>
          <p:spPr>
            <a:xfrm>
              <a:off x="1346729" y="1935685"/>
              <a:ext cx="2492990" cy="36933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HelveticaExt-Normal"/>
                  <a:ea typeface="OPPOSans B"/>
                  <a:cs typeface="+mn-cs"/>
                </a:rPr>
                <a:t>点击此处更改内容点击</a:t>
              </a:r>
            </a:p>
          </p:txBody>
        </p:sp>
        <p:sp>
          <p:nvSpPr>
            <p:cNvPr id="15" name="文本框 14"/>
            <p:cNvSpPr txBox="1"/>
            <p:nvPr/>
          </p:nvSpPr>
          <p:spPr>
            <a:xfrm>
              <a:off x="1346729" y="3580776"/>
              <a:ext cx="3433613" cy="632096"/>
            </a:xfrm>
            <a:prstGeom prst="rect">
              <a:avLst/>
            </a:prstGeom>
            <a:noFill/>
          </p:spPr>
          <p:txBody>
            <a:bodyPr wrap="square">
              <a:spAutoFit/>
            </a:bodyPr>
            <a:lstStyle/>
            <a:p>
              <a:pPr marL="0" marR="0" lvl="0" indent="0" algn="just" defTabSz="9144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alpha val="60000"/>
                    </a:prstClr>
                  </a:solidFill>
                  <a:effectLst/>
                  <a:uLnTx/>
                  <a:uFillTx/>
                  <a:latin typeface="HelveticaExt-Normal"/>
                  <a:ea typeface="OPPOSans M"/>
                  <a:cs typeface="+mn-cs"/>
                </a:rPr>
                <a:t>点击此处更改内容点击此处更改内容点击此处更改内容</a:t>
              </a:r>
            </a:p>
          </p:txBody>
        </p:sp>
        <p:sp>
          <p:nvSpPr>
            <p:cNvPr id="16" name="文本框 15"/>
            <p:cNvSpPr txBox="1"/>
            <p:nvPr/>
          </p:nvSpPr>
          <p:spPr>
            <a:xfrm>
              <a:off x="1346729" y="3207960"/>
              <a:ext cx="2492990" cy="36933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HelveticaExt-Normal"/>
                  <a:ea typeface="OPPOSans B"/>
                  <a:cs typeface="+mn-cs"/>
                </a:rPr>
                <a:t>点击此处更改内容点击</a:t>
              </a:r>
            </a:p>
          </p:txBody>
        </p:sp>
      </p:grpSp>
      <p:cxnSp>
        <p:nvCxnSpPr>
          <p:cNvPr id="18" name="直接连接符 17"/>
          <p:cNvCxnSpPr/>
          <p:nvPr/>
        </p:nvCxnSpPr>
        <p:spPr>
          <a:xfrm>
            <a:off x="195700" y="4541153"/>
            <a:ext cx="4597400" cy="0"/>
          </a:xfrm>
          <a:prstGeom prst="line">
            <a:avLst/>
          </a:prstGeom>
          <a:ln w="12700">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sp>
        <p:nvSpPr>
          <p:cNvPr id="28" name="矩形: 圆角 27"/>
          <p:cNvSpPr/>
          <p:nvPr/>
        </p:nvSpPr>
        <p:spPr>
          <a:xfrm>
            <a:off x="195700" y="2024883"/>
            <a:ext cx="516467" cy="516467"/>
          </a:xfrm>
          <a:prstGeom prst="roundRect">
            <a:avLst/>
          </a:prstGeom>
          <a:solidFill>
            <a:srgbClr val="43A9E1">
              <a:alpha val="1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29" name="矩形: 圆角 28"/>
          <p:cNvSpPr/>
          <p:nvPr/>
        </p:nvSpPr>
        <p:spPr>
          <a:xfrm>
            <a:off x="195700" y="3289096"/>
            <a:ext cx="516467" cy="516467"/>
          </a:xfrm>
          <a:prstGeom prst="roundRect">
            <a:avLst/>
          </a:prstGeom>
          <a:solidFill>
            <a:srgbClr val="43A9E1">
              <a:alpha val="1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grpSp>
        <p:nvGrpSpPr>
          <p:cNvPr id="44" name="组合 43"/>
          <p:cNvGrpSpPr/>
          <p:nvPr/>
        </p:nvGrpSpPr>
        <p:grpSpPr>
          <a:xfrm>
            <a:off x="4825911" y="2024883"/>
            <a:ext cx="7014441" cy="4278740"/>
            <a:chOff x="6572212" y="1634408"/>
            <a:chExt cx="7889628" cy="4275542"/>
          </a:xfrm>
        </p:grpSpPr>
        <p:graphicFrame>
          <p:nvGraphicFramePr>
            <p:cNvPr id="6" name="图表 5"/>
            <p:cNvGraphicFramePr/>
            <p:nvPr/>
          </p:nvGraphicFramePr>
          <p:xfrm>
            <a:off x="6824133" y="2704473"/>
            <a:ext cx="4521292" cy="3139936"/>
          </p:xfrm>
          <a:graphic>
            <a:graphicData uri="http://schemas.openxmlformats.org/drawingml/2006/chart">
              <c:chart xmlns:c="http://schemas.openxmlformats.org/drawingml/2006/chart" xmlns:r="http://schemas.openxmlformats.org/officeDocument/2006/relationships" r:id="rId2"/>
            </a:graphicData>
          </a:graphic>
        </p:graphicFrame>
        <p:sp>
          <p:nvSpPr>
            <p:cNvPr id="17" name="文本框 16"/>
            <p:cNvSpPr txBox="1"/>
            <p:nvPr/>
          </p:nvSpPr>
          <p:spPr>
            <a:xfrm>
              <a:off x="8832504" y="2455812"/>
              <a:ext cx="492443" cy="276999"/>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solidFill>
                  <a:effectLst/>
                  <a:uLnTx/>
                  <a:uFillTx/>
                  <a:latin typeface="OPPOSans M"/>
                  <a:ea typeface="OPPOSans M"/>
                  <a:cs typeface="+mn-cs"/>
                </a:rPr>
                <a:t>标题</a:t>
              </a:r>
            </a:p>
          </p:txBody>
        </p:sp>
        <p:grpSp>
          <p:nvGrpSpPr>
            <p:cNvPr id="32" name="组合 31"/>
            <p:cNvGrpSpPr/>
            <p:nvPr/>
          </p:nvGrpSpPr>
          <p:grpSpPr>
            <a:xfrm>
              <a:off x="7885344" y="5634566"/>
              <a:ext cx="2398872" cy="275384"/>
              <a:chOff x="8038138" y="5403733"/>
              <a:chExt cx="2398872" cy="275384"/>
            </a:xfrm>
          </p:grpSpPr>
          <p:sp>
            <p:nvSpPr>
              <p:cNvPr id="19" name="文本框 18"/>
              <p:cNvSpPr txBox="1"/>
              <p:nvPr/>
            </p:nvSpPr>
            <p:spPr>
              <a:xfrm>
                <a:off x="8038138" y="5403733"/>
                <a:ext cx="699944" cy="275384"/>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OPPOSans M"/>
                    <a:cs typeface="Times New Roman" panose="02020603050405020304" pitchFamily="18" charset="0"/>
                  </a:rPr>
                  <a:t>XXXX</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OPPOSans M"/>
                  <a:cs typeface="Times New Roman" panose="02020603050405020304" pitchFamily="18" charset="0"/>
                </a:endParaRPr>
              </a:p>
            </p:txBody>
          </p:sp>
          <p:sp>
            <p:nvSpPr>
              <p:cNvPr id="20" name="文本框 19"/>
              <p:cNvSpPr txBox="1"/>
              <p:nvPr/>
            </p:nvSpPr>
            <p:spPr>
              <a:xfrm>
                <a:off x="9737066" y="5403733"/>
                <a:ext cx="699944" cy="275384"/>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OPPOSans M"/>
                    <a:cs typeface="Times New Roman" panose="02020603050405020304" pitchFamily="18" charset="0"/>
                  </a:rPr>
                  <a:t>XXXX</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OPPOSans M"/>
                  <a:cs typeface="Times New Roman" panose="02020603050405020304" pitchFamily="18" charset="0"/>
                </a:endParaRPr>
              </a:p>
            </p:txBody>
          </p:sp>
        </p:grpSp>
        <p:grpSp>
          <p:nvGrpSpPr>
            <p:cNvPr id="33" name="组合 32"/>
            <p:cNvGrpSpPr/>
            <p:nvPr/>
          </p:nvGrpSpPr>
          <p:grpSpPr>
            <a:xfrm>
              <a:off x="6572212" y="4476693"/>
              <a:ext cx="4773213" cy="275384"/>
              <a:chOff x="6742789" y="4245860"/>
              <a:chExt cx="4773213" cy="275384"/>
            </a:xfrm>
          </p:grpSpPr>
          <p:sp>
            <p:nvSpPr>
              <p:cNvPr id="21" name="文本框 20"/>
              <p:cNvSpPr txBox="1"/>
              <p:nvPr/>
            </p:nvSpPr>
            <p:spPr>
              <a:xfrm>
                <a:off x="6742789" y="4245860"/>
                <a:ext cx="1073662" cy="27538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OPPOSans M"/>
                    <a:cs typeface="Times New Roman" panose="02020603050405020304" pitchFamily="18" charset="0"/>
                  </a:rPr>
                  <a:t>XXXX</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OPPOSans M"/>
                  <a:cs typeface="Times New Roman" panose="02020603050405020304" pitchFamily="18" charset="0"/>
                </a:endParaRPr>
              </a:p>
            </p:txBody>
          </p:sp>
          <p:sp>
            <p:nvSpPr>
              <p:cNvPr id="22" name="文本框 21"/>
              <p:cNvSpPr txBox="1"/>
              <p:nvPr/>
            </p:nvSpPr>
            <p:spPr>
              <a:xfrm>
                <a:off x="10715783" y="4245860"/>
                <a:ext cx="800219" cy="27538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OPPOSans M"/>
                    <a:cs typeface="Times New Roman" panose="02020603050405020304" pitchFamily="18" charset="0"/>
                  </a:rPr>
                  <a:t>XXXX</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OPPOSans M"/>
                  <a:cs typeface="Times New Roman" panose="02020603050405020304" pitchFamily="18" charset="0"/>
                </a:endParaRPr>
              </a:p>
            </p:txBody>
          </p:sp>
        </p:grpSp>
        <p:grpSp>
          <p:nvGrpSpPr>
            <p:cNvPr id="31" name="组合 30"/>
            <p:cNvGrpSpPr/>
            <p:nvPr/>
          </p:nvGrpSpPr>
          <p:grpSpPr>
            <a:xfrm>
              <a:off x="7109043" y="3161794"/>
              <a:ext cx="3951473" cy="275384"/>
              <a:chOff x="7280425" y="2930961"/>
              <a:chExt cx="3951473" cy="275384"/>
            </a:xfrm>
          </p:grpSpPr>
          <p:sp>
            <p:nvSpPr>
              <p:cNvPr id="23" name="文本框 22"/>
              <p:cNvSpPr txBox="1"/>
              <p:nvPr/>
            </p:nvSpPr>
            <p:spPr>
              <a:xfrm>
                <a:off x="7280425" y="2930961"/>
                <a:ext cx="800219" cy="27538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OPPOSans M"/>
                    <a:cs typeface="Times New Roman" panose="02020603050405020304" pitchFamily="18" charset="0"/>
                  </a:rPr>
                  <a:t>XXXX</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OPPOSans M"/>
                  <a:cs typeface="Times New Roman" panose="02020603050405020304" pitchFamily="18" charset="0"/>
                </a:endParaRPr>
              </a:p>
            </p:txBody>
          </p:sp>
          <p:sp>
            <p:nvSpPr>
              <p:cNvPr id="24" name="文本框 23"/>
              <p:cNvSpPr txBox="1"/>
              <p:nvPr/>
            </p:nvSpPr>
            <p:spPr>
              <a:xfrm>
                <a:off x="10431679" y="2930961"/>
                <a:ext cx="800219" cy="27538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OPPOSans M"/>
                    <a:cs typeface="Times New Roman" panose="02020603050405020304" pitchFamily="18" charset="0"/>
                  </a:rPr>
                  <a:t>XXXX</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OPPOSans M"/>
                  <a:cs typeface="Times New Roman" panose="02020603050405020304" pitchFamily="18" charset="0"/>
                </a:endParaRPr>
              </a:p>
            </p:txBody>
          </p:sp>
        </p:grpSp>
        <p:sp>
          <p:nvSpPr>
            <p:cNvPr id="30" name="文本框 29"/>
            <p:cNvSpPr txBox="1"/>
            <p:nvPr/>
          </p:nvSpPr>
          <p:spPr>
            <a:xfrm>
              <a:off x="7318851" y="1634408"/>
              <a:ext cx="2977127" cy="338301"/>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HelveticaExt-Normal"/>
                  <a:ea typeface="OPPOSans B"/>
                  <a:cs typeface="+mn-cs"/>
                </a:rPr>
                <a:t>点击此处更改内容点击此处</a:t>
              </a:r>
            </a:p>
          </p:txBody>
        </p:sp>
        <p:cxnSp>
          <p:nvCxnSpPr>
            <p:cNvPr id="35" name="直接连接符 34"/>
            <p:cNvCxnSpPr/>
            <p:nvPr/>
          </p:nvCxnSpPr>
          <p:spPr>
            <a:xfrm>
              <a:off x="6947160" y="2024883"/>
              <a:ext cx="3494916"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2" name="文本框 71"/>
            <p:cNvSpPr txBox="1"/>
            <p:nvPr/>
          </p:nvSpPr>
          <p:spPr>
            <a:xfrm>
              <a:off x="11143332" y="1640756"/>
              <a:ext cx="2977127" cy="338301"/>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HelveticaExt-Normal"/>
                  <a:ea typeface="OPPOSans B"/>
                  <a:cs typeface="+mn-cs"/>
                </a:rPr>
                <a:t>点击此处更改内容点击此处</a:t>
              </a:r>
            </a:p>
          </p:txBody>
        </p:sp>
        <p:cxnSp>
          <p:nvCxnSpPr>
            <p:cNvPr id="73" name="直接连接符 72"/>
            <p:cNvCxnSpPr/>
            <p:nvPr/>
          </p:nvCxnSpPr>
          <p:spPr>
            <a:xfrm>
              <a:off x="10966924" y="2031231"/>
              <a:ext cx="3494916"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pic>
        <p:nvPicPr>
          <p:cNvPr id="37" name="图形 3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9600" y="2118783"/>
            <a:ext cx="328666" cy="328666"/>
          </a:xfrm>
          <a:prstGeom prst="rect">
            <a:avLst/>
          </a:prstGeom>
        </p:spPr>
      </p:pic>
      <p:pic>
        <p:nvPicPr>
          <p:cNvPr id="39" name="图形 3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0910" y="3394306"/>
            <a:ext cx="306046" cy="306046"/>
          </a:xfrm>
          <a:prstGeom prst="rect">
            <a:avLst/>
          </a:prstGeom>
        </p:spPr>
      </p:pic>
      <p:grpSp>
        <p:nvGrpSpPr>
          <p:cNvPr id="51" name="组合 50"/>
          <p:cNvGrpSpPr>
            <a:grpSpLocks noChangeAspect="1"/>
          </p:cNvGrpSpPr>
          <p:nvPr/>
        </p:nvGrpSpPr>
        <p:grpSpPr>
          <a:xfrm>
            <a:off x="9993231" y="221203"/>
            <a:ext cx="2053964" cy="600680"/>
            <a:chOff x="2685028" y="2876682"/>
            <a:chExt cx="5502784" cy="1656004"/>
          </a:xfrm>
        </p:grpSpPr>
        <p:sp>
          <p:nvSpPr>
            <p:cNvPr id="52"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sp>
          <p:nvSpPr>
            <p:cNvPr id="53"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微软雅黑" panose="020B0503020204020204" charset="-122"/>
                <a:cs typeface="+mn-cs"/>
              </a:endParaRPr>
            </a:p>
          </p:txBody>
        </p:sp>
        <p:pic>
          <p:nvPicPr>
            <p:cNvPr id="54" name="图片 5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grpSp>
        <p:nvGrpSpPr>
          <p:cNvPr id="63" name="组合 62"/>
          <p:cNvGrpSpPr/>
          <p:nvPr/>
        </p:nvGrpSpPr>
        <p:grpSpPr>
          <a:xfrm>
            <a:off x="5062652" y="1029040"/>
            <a:ext cx="7061630" cy="372260"/>
            <a:chOff x="685080" y="6142150"/>
            <a:chExt cx="7061630" cy="372260"/>
          </a:xfrm>
        </p:grpSpPr>
        <p:sp>
          <p:nvSpPr>
            <p:cNvPr id="64" name="文本框 63"/>
            <p:cNvSpPr txBox="1"/>
            <p:nvPr/>
          </p:nvSpPr>
          <p:spPr>
            <a:xfrm>
              <a:off x="685080" y="6198031"/>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B7B7B7"/>
                  </a:solidFill>
                  <a:effectLst/>
                  <a:uLnTx/>
                  <a:uFillTx/>
                  <a:latin typeface="HelveticaExt-Normal"/>
                  <a:ea typeface="OPPOSans B"/>
                  <a:cs typeface="+mn-cs"/>
                </a:rPr>
                <a:t>前言</a:t>
              </a:r>
            </a:p>
          </p:txBody>
        </p:sp>
        <p:sp>
          <p:nvSpPr>
            <p:cNvPr id="65" name="文本框 64"/>
            <p:cNvSpPr txBox="1"/>
            <p:nvPr/>
          </p:nvSpPr>
          <p:spPr>
            <a:xfrm>
              <a:off x="1938686" y="6198031"/>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lumMod val="65000"/>
                    </a:prstClr>
                  </a:solidFill>
                  <a:effectLst/>
                  <a:uLnTx/>
                  <a:uFillTx/>
                  <a:latin typeface="HelveticaExt-Normal"/>
                  <a:ea typeface="OPPOSans B"/>
                  <a:cs typeface="+mn-cs"/>
                </a:rPr>
                <a:t>理论</a:t>
              </a:r>
            </a:p>
          </p:txBody>
        </p:sp>
        <p:sp>
          <p:nvSpPr>
            <p:cNvPr id="66" name="文本框 65"/>
            <p:cNvSpPr txBox="1"/>
            <p:nvPr/>
          </p:nvSpPr>
          <p:spPr>
            <a:xfrm>
              <a:off x="3192292" y="6198031"/>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lumMod val="65000"/>
                    </a:prstClr>
                  </a:solidFill>
                  <a:effectLst/>
                  <a:uLnTx/>
                  <a:uFillTx/>
                  <a:latin typeface="HelveticaExt-Normal"/>
                  <a:ea typeface="OPPOSans B"/>
                  <a:cs typeface="+mn-cs"/>
                </a:rPr>
                <a:t>内容</a:t>
              </a:r>
            </a:p>
          </p:txBody>
        </p:sp>
        <p:sp>
          <p:nvSpPr>
            <p:cNvPr id="67" name="文本框 66"/>
            <p:cNvSpPr txBox="1"/>
            <p:nvPr/>
          </p:nvSpPr>
          <p:spPr>
            <a:xfrm>
              <a:off x="4445898" y="6198031"/>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B7B7B7"/>
                  </a:solidFill>
                  <a:effectLst/>
                  <a:uLnTx/>
                  <a:uFillTx/>
                  <a:latin typeface="HelveticaExt-Normal"/>
                  <a:ea typeface="OPPOSans B"/>
                  <a:cs typeface="+mn-cs"/>
                </a:rPr>
                <a:t>实验</a:t>
              </a:r>
            </a:p>
          </p:txBody>
        </p:sp>
        <p:sp>
          <p:nvSpPr>
            <p:cNvPr id="68" name="文本框 67"/>
            <p:cNvSpPr txBox="1"/>
            <p:nvPr/>
          </p:nvSpPr>
          <p:spPr>
            <a:xfrm>
              <a:off x="5641629" y="6198031"/>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B7B7B7"/>
                  </a:solidFill>
                  <a:effectLst/>
                  <a:uLnTx/>
                  <a:uFillTx/>
                  <a:latin typeface="HelveticaExt-Normal"/>
                  <a:ea typeface="OPPOSans B"/>
                  <a:cs typeface="+mn-cs"/>
                </a:rPr>
                <a:t>总结</a:t>
              </a:r>
            </a:p>
          </p:txBody>
        </p:sp>
        <p:cxnSp>
          <p:nvCxnSpPr>
            <p:cNvPr id="69" name="直接连接符 68"/>
            <p:cNvCxnSpPr/>
            <p:nvPr/>
          </p:nvCxnSpPr>
          <p:spPr>
            <a:xfrm>
              <a:off x="6801340" y="6142150"/>
              <a:ext cx="6985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文本框 69"/>
            <p:cNvSpPr txBox="1"/>
            <p:nvPr/>
          </p:nvSpPr>
          <p:spPr>
            <a:xfrm>
              <a:off x="6812540" y="6206633"/>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effectLst/>
                  <a:uLnTx/>
                  <a:uFillTx/>
                  <a:latin typeface="HelveticaExt-Normal"/>
                  <a:ea typeface="OPPOSans B"/>
                  <a:cs typeface="+mn-cs"/>
                </a:rPr>
                <a:t>尾页</a:t>
              </a:r>
            </a:p>
          </p:txBody>
        </p:sp>
      </p:grpSp>
      <p:graphicFrame>
        <p:nvGraphicFramePr>
          <p:cNvPr id="71" name="图表 70"/>
          <p:cNvGraphicFramePr/>
          <p:nvPr/>
        </p:nvGraphicFramePr>
        <p:xfrm>
          <a:off x="9058874" y="2846901"/>
          <a:ext cx="2725854" cy="3730784"/>
        </p:xfrm>
        <a:graphic>
          <a:graphicData uri="http://schemas.openxmlformats.org/drawingml/2006/chart">
            <c:chart xmlns:c="http://schemas.openxmlformats.org/drawingml/2006/chart" xmlns:r="http://schemas.openxmlformats.org/officeDocument/2006/relationships" r:id="rId8"/>
          </a:graphicData>
        </a:graphic>
      </p:graphicFrame>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500" fill="hold"/>
                                        <p:tgtEl>
                                          <p:spTgt spid="43"/>
                                        </p:tgtEl>
                                        <p:attrNameLst>
                                          <p:attrName>ppt_x</p:attrName>
                                        </p:attrNameLst>
                                      </p:cBhvr>
                                      <p:tavLst>
                                        <p:tav tm="0">
                                          <p:val>
                                            <p:strVal val="0-#ppt_w/2"/>
                                          </p:val>
                                        </p:tav>
                                        <p:tav tm="100000">
                                          <p:val>
                                            <p:strVal val="#ppt_x"/>
                                          </p:val>
                                        </p:tav>
                                      </p:tavLst>
                                    </p:anim>
                                    <p:anim calcmode="lin" valueType="num">
                                      <p:cBhvr additive="base">
                                        <p:cTn id="24" dur="500" fill="hold"/>
                                        <p:tgtEl>
                                          <p:spTgt spid="43"/>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0-#ppt_w/2"/>
                                          </p:val>
                                        </p:tav>
                                        <p:tav tm="100000">
                                          <p:val>
                                            <p:strVal val="#ppt_x"/>
                                          </p:val>
                                        </p:tav>
                                      </p:tavLst>
                                    </p:anim>
                                    <p:anim calcmode="lin" valueType="num">
                                      <p:cBhvr additive="base">
                                        <p:cTn id="28" dur="500" fill="hold"/>
                                        <p:tgtEl>
                                          <p:spTgt spid="18"/>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0-#ppt_w/2"/>
                                          </p:val>
                                        </p:tav>
                                        <p:tav tm="100000">
                                          <p:val>
                                            <p:strVal val="#ppt_x"/>
                                          </p:val>
                                        </p:tav>
                                      </p:tavLst>
                                    </p:anim>
                                    <p:anim calcmode="lin" valueType="num">
                                      <p:cBhvr additive="base">
                                        <p:cTn id="32" dur="500" fill="hold"/>
                                        <p:tgtEl>
                                          <p:spTgt spid="2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0-#ppt_w/2"/>
                                          </p:val>
                                        </p:tav>
                                        <p:tav tm="100000">
                                          <p:val>
                                            <p:strVal val="#ppt_x"/>
                                          </p:val>
                                        </p:tav>
                                      </p:tavLst>
                                    </p:anim>
                                    <p:anim calcmode="lin" valueType="num">
                                      <p:cBhvr additive="base">
                                        <p:cTn id="36" dur="500" fill="hold"/>
                                        <p:tgtEl>
                                          <p:spTgt spid="29"/>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500" fill="hold"/>
                                        <p:tgtEl>
                                          <p:spTgt spid="37"/>
                                        </p:tgtEl>
                                        <p:attrNameLst>
                                          <p:attrName>ppt_x</p:attrName>
                                        </p:attrNameLst>
                                      </p:cBhvr>
                                      <p:tavLst>
                                        <p:tav tm="0">
                                          <p:val>
                                            <p:strVal val="0-#ppt_w/2"/>
                                          </p:val>
                                        </p:tav>
                                        <p:tav tm="100000">
                                          <p:val>
                                            <p:strVal val="#ppt_x"/>
                                          </p:val>
                                        </p:tav>
                                      </p:tavLst>
                                    </p:anim>
                                    <p:anim calcmode="lin" valueType="num">
                                      <p:cBhvr additive="base">
                                        <p:cTn id="40" dur="500" fill="hold"/>
                                        <p:tgtEl>
                                          <p:spTgt spid="37"/>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500" fill="hold"/>
                                        <p:tgtEl>
                                          <p:spTgt spid="39"/>
                                        </p:tgtEl>
                                        <p:attrNameLst>
                                          <p:attrName>ppt_x</p:attrName>
                                        </p:attrNameLst>
                                      </p:cBhvr>
                                      <p:tavLst>
                                        <p:tav tm="0">
                                          <p:val>
                                            <p:strVal val="0-#ppt_w/2"/>
                                          </p:val>
                                        </p:tav>
                                        <p:tav tm="100000">
                                          <p:val>
                                            <p:strVal val="#ppt_x"/>
                                          </p:val>
                                        </p:tav>
                                      </p:tavLst>
                                    </p:anim>
                                    <p:anim calcmode="lin" valueType="num">
                                      <p:cBhvr additive="base">
                                        <p:cTn id="44" dur="500" fill="hold"/>
                                        <p:tgtEl>
                                          <p:spTgt spid="39"/>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0"/>
                                  </p:stCondLst>
                                  <p:childTnLst>
                                    <p:set>
                                      <p:cBhvr>
                                        <p:cTn id="46" dur="1" fill="hold">
                                          <p:stCondLst>
                                            <p:cond delay="0"/>
                                          </p:stCondLst>
                                        </p:cTn>
                                        <p:tgtEl>
                                          <p:spTgt spid="44"/>
                                        </p:tgtEl>
                                        <p:attrNameLst>
                                          <p:attrName>style.visibility</p:attrName>
                                        </p:attrNameLst>
                                      </p:cBhvr>
                                      <p:to>
                                        <p:strVal val="visible"/>
                                      </p:to>
                                    </p:set>
                                    <p:anim calcmode="lin" valueType="num">
                                      <p:cBhvr additive="base">
                                        <p:cTn id="47" dur="500" fill="hold"/>
                                        <p:tgtEl>
                                          <p:spTgt spid="44"/>
                                        </p:tgtEl>
                                        <p:attrNameLst>
                                          <p:attrName>ppt_x</p:attrName>
                                        </p:attrNameLst>
                                      </p:cBhvr>
                                      <p:tavLst>
                                        <p:tav tm="0">
                                          <p:val>
                                            <p:strVal val="1+#ppt_w/2"/>
                                          </p:val>
                                        </p:tav>
                                        <p:tav tm="100000">
                                          <p:val>
                                            <p:strVal val="#ppt_x"/>
                                          </p:val>
                                        </p:tav>
                                      </p:tavLst>
                                    </p:anim>
                                    <p:anim calcmode="lin" valueType="num">
                                      <p:cBhvr additive="base">
                                        <p:cTn id="48" dur="500" fill="hold"/>
                                        <p:tgtEl>
                                          <p:spTgt spid="44"/>
                                        </p:tgtEl>
                                        <p:attrNameLst>
                                          <p:attrName>ppt_y</p:attrName>
                                        </p:attrNameLst>
                                      </p:cBhvr>
                                      <p:tavLst>
                                        <p:tav tm="0">
                                          <p:val>
                                            <p:strVal val="#ppt_y"/>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63"/>
                                        </p:tgtEl>
                                        <p:attrNameLst>
                                          <p:attrName>style.visibility</p:attrName>
                                        </p:attrNameLst>
                                      </p:cBhvr>
                                      <p:to>
                                        <p:strVal val="visible"/>
                                      </p:to>
                                    </p:set>
                                    <p:anim calcmode="lin" valueType="num">
                                      <p:cBhvr additive="base">
                                        <p:cTn id="51" dur="500" fill="hold"/>
                                        <p:tgtEl>
                                          <p:spTgt spid="63"/>
                                        </p:tgtEl>
                                        <p:attrNameLst>
                                          <p:attrName>ppt_x</p:attrName>
                                        </p:attrNameLst>
                                      </p:cBhvr>
                                      <p:tavLst>
                                        <p:tav tm="0">
                                          <p:val>
                                            <p:strVal val="#ppt_x"/>
                                          </p:val>
                                        </p:tav>
                                        <p:tav tm="100000">
                                          <p:val>
                                            <p:strVal val="#ppt_x"/>
                                          </p:val>
                                        </p:tav>
                                      </p:tavLst>
                                    </p:anim>
                                    <p:anim calcmode="lin" valueType="num">
                                      <p:cBhvr additive="base">
                                        <p:cTn id="52" dur="500" fill="hold"/>
                                        <p:tgtEl>
                                          <p:spTgt spid="6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71"/>
                                        </p:tgtEl>
                                        <p:attrNameLst>
                                          <p:attrName>style.visibility</p:attrName>
                                        </p:attrNameLst>
                                      </p:cBhvr>
                                      <p:to>
                                        <p:strVal val="visible"/>
                                      </p:to>
                                    </p:set>
                                    <p:anim calcmode="lin" valueType="num">
                                      <p:cBhvr additive="base">
                                        <p:cTn id="55" dur="500" fill="hold"/>
                                        <p:tgtEl>
                                          <p:spTgt spid="71"/>
                                        </p:tgtEl>
                                        <p:attrNameLst>
                                          <p:attrName>ppt_x</p:attrName>
                                        </p:attrNameLst>
                                      </p:cBhvr>
                                      <p:tavLst>
                                        <p:tav tm="0">
                                          <p:val>
                                            <p:strVal val="#ppt_x"/>
                                          </p:val>
                                        </p:tav>
                                        <p:tav tm="100000">
                                          <p:val>
                                            <p:strVal val="#ppt_x"/>
                                          </p:val>
                                        </p:tav>
                                      </p:tavLst>
                                    </p:anim>
                                    <p:anim calcmode="lin" valueType="num">
                                      <p:cBhvr additive="base">
                                        <p:cTn id="56"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8" grpId="0"/>
      <p:bldP spid="10" grpId="0"/>
      <p:bldP spid="28" grpId="0" animBg="1"/>
      <p:bldP spid="29" grpId="0" animBg="1"/>
      <p:bldGraphic spid="71"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p:cNvGrpSpPr/>
          <p:nvPr/>
        </p:nvGrpSpPr>
        <p:grpSpPr>
          <a:xfrm>
            <a:off x="0" y="0"/>
            <a:ext cx="12192001" cy="5928853"/>
            <a:chOff x="-1" y="-1"/>
            <a:chExt cx="12192001" cy="5928853"/>
          </a:xfrm>
        </p:grpSpPr>
        <p:pic>
          <p:nvPicPr>
            <p:cNvPr id="56" name="图片 55"/>
            <p:cNvPicPr>
              <a:picLocks noChangeAspect="1"/>
            </p:cNvPicPr>
            <p:nvPr/>
          </p:nvPicPr>
          <p:blipFill>
            <a:blip r:embed="rId3" cstate="print">
              <a:extLst>
                <a:ext uri="{28A0092B-C50C-407E-A947-70E740481C1C}">
                  <a14:useLocalDpi xmlns:a14="http://schemas.microsoft.com/office/drawing/2010/main" val="0"/>
                </a:ext>
              </a:extLst>
            </a:blip>
            <a:srcRect t="13518" b="13518"/>
            <a:stretch>
              <a:fillRect/>
            </a:stretch>
          </p:blipFill>
          <p:spPr>
            <a:xfrm>
              <a:off x="1" y="-1"/>
              <a:ext cx="12191999" cy="5928853"/>
            </a:xfrm>
            <a:prstGeom prst="rect">
              <a:avLst/>
            </a:prstGeom>
          </p:spPr>
        </p:pic>
        <p:sp>
          <p:nvSpPr>
            <p:cNvPr id="57" name="矩形 56"/>
            <p:cNvSpPr/>
            <p:nvPr/>
          </p:nvSpPr>
          <p:spPr>
            <a:xfrm>
              <a:off x="-1" y="0"/>
              <a:ext cx="12192000" cy="5928852"/>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微软雅黑" panose="020B0503020204020204" charset="-122"/>
                <a:cs typeface="+mn-cs"/>
              </a:endParaRPr>
            </a:p>
          </p:txBody>
        </p:sp>
      </p:grpSp>
      <p:cxnSp>
        <p:nvCxnSpPr>
          <p:cNvPr id="19" name="直接连接符 18"/>
          <p:cNvCxnSpPr/>
          <p:nvPr/>
        </p:nvCxnSpPr>
        <p:spPr>
          <a:xfrm>
            <a:off x="1470025" y="1510384"/>
            <a:ext cx="2639463" cy="0"/>
          </a:xfrm>
          <a:prstGeom prst="line">
            <a:avLst/>
          </a:prstGeom>
          <a:ln w="34925">
            <a:gradFill flip="none" rotWithShape="1">
              <a:gsLst>
                <a:gs pos="0">
                  <a:srgbClr val="703881">
                    <a:alpha val="0"/>
                  </a:srgbClr>
                </a:gs>
                <a:gs pos="100000">
                  <a:srgbClr val="70388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8216106" y="1510384"/>
            <a:ext cx="2455069" cy="0"/>
          </a:xfrm>
          <a:prstGeom prst="line">
            <a:avLst/>
          </a:prstGeom>
          <a:ln w="34925">
            <a:gradFill flip="none" rotWithShape="1">
              <a:gsLst>
                <a:gs pos="0">
                  <a:srgbClr val="703881">
                    <a:alpha val="0"/>
                  </a:srgbClr>
                </a:gs>
                <a:gs pos="100000">
                  <a:srgbClr val="703881"/>
                </a:gs>
              </a:gsLst>
              <a:lin ang="10800000" scaled="1"/>
              <a:tileRect/>
            </a:gradFill>
          </a:ln>
        </p:spPr>
        <p:style>
          <a:lnRef idx="1">
            <a:schemeClr val="accent1"/>
          </a:lnRef>
          <a:fillRef idx="0">
            <a:schemeClr val="accent1"/>
          </a:fillRef>
          <a:effectRef idx="0">
            <a:schemeClr val="accent1"/>
          </a:effectRef>
          <a:fontRef idx="minor">
            <a:schemeClr val="tx1"/>
          </a:fontRef>
        </p:style>
      </p:cxnSp>
      <p:grpSp>
        <p:nvGrpSpPr>
          <p:cNvPr id="54" name="组合 53"/>
          <p:cNvGrpSpPr/>
          <p:nvPr/>
        </p:nvGrpSpPr>
        <p:grpSpPr>
          <a:xfrm>
            <a:off x="1125584" y="2094646"/>
            <a:ext cx="10247709" cy="1504808"/>
            <a:chOff x="2312590" y="2092742"/>
            <a:chExt cx="10247709" cy="1504808"/>
          </a:xfrm>
        </p:grpSpPr>
        <p:sp>
          <p:nvSpPr>
            <p:cNvPr id="37" name="文本框 36"/>
            <p:cNvSpPr txBox="1"/>
            <p:nvPr/>
          </p:nvSpPr>
          <p:spPr>
            <a:xfrm>
              <a:off x="2312590" y="2092742"/>
              <a:ext cx="10247709"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8800" dirty="0">
                  <a:solidFill>
                    <a:prstClr val="black">
                      <a:lumMod val="75000"/>
                      <a:lumOff val="25000"/>
                    </a:prstClr>
                  </a:solidFill>
                  <a:latin typeface="思源黑体 CN Medium" panose="020B0600000000000000" pitchFamily="34" charset="-122"/>
                  <a:ea typeface="思源黑体 CN Medium" panose="020B0600000000000000" pitchFamily="34" charset="-122"/>
                </a:rPr>
                <a:t>感谢大家观看</a:t>
              </a:r>
              <a:endParaRPr kumimoji="0" lang="zh-CN" altLang="en-US" sz="8800" b="0" i="0" u="none" strike="noStrike" kern="1200" cap="none" spc="0" normalizeH="0" baseline="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38" name="文本框 37"/>
            <p:cNvSpPr txBox="1"/>
            <p:nvPr/>
          </p:nvSpPr>
          <p:spPr>
            <a:xfrm>
              <a:off x="3653035" y="3335940"/>
              <a:ext cx="7566818"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black"/>
                  </a:solidFill>
                  <a:effectLst/>
                  <a:uLnTx/>
                  <a:uFillTx/>
                  <a:latin typeface="思源黑体 CN Light" panose="02010600030101010101" pitchFamily="34" charset="-122"/>
                  <a:ea typeface="思源黑体 CN Light" panose="02010600030101010101" pitchFamily="34" charset="-122"/>
                  <a:cs typeface="+mn-cs"/>
                </a:rPr>
                <a:t>THANK YOU FOR YOUR WATCHING</a:t>
              </a:r>
            </a:p>
          </p:txBody>
        </p:sp>
      </p:grpSp>
      <p:grpSp>
        <p:nvGrpSpPr>
          <p:cNvPr id="44" name="组合 43"/>
          <p:cNvGrpSpPr/>
          <p:nvPr/>
        </p:nvGrpSpPr>
        <p:grpSpPr>
          <a:xfrm>
            <a:off x="4134888" y="4059851"/>
            <a:ext cx="1807675" cy="338554"/>
            <a:chOff x="4408975" y="3969165"/>
            <a:chExt cx="1807675" cy="338554"/>
          </a:xfrm>
        </p:grpSpPr>
        <p:grpSp>
          <p:nvGrpSpPr>
            <p:cNvPr id="42" name="组合 41"/>
            <p:cNvGrpSpPr/>
            <p:nvPr/>
          </p:nvGrpSpPr>
          <p:grpSpPr>
            <a:xfrm>
              <a:off x="4408975" y="3971205"/>
              <a:ext cx="334475" cy="334475"/>
              <a:chOff x="4408975" y="3968750"/>
              <a:chExt cx="334475" cy="334475"/>
            </a:xfrm>
          </p:grpSpPr>
          <p:sp>
            <p:nvSpPr>
              <p:cNvPr id="39" name="椭圆 38"/>
              <p:cNvSpPr/>
              <p:nvPr/>
            </p:nvSpPr>
            <p:spPr>
              <a:xfrm>
                <a:off x="4408975" y="3968750"/>
                <a:ext cx="334475" cy="334475"/>
              </a:xfrm>
              <a:prstGeom prst="ellipse">
                <a:avLst/>
              </a:prstGeom>
              <a:solidFill>
                <a:srgbClr val="703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pic>
            <p:nvPicPr>
              <p:cNvPr id="41" name="图片 40"/>
              <p:cNvPicPr>
                <a:picLocks noChangeAspect="1"/>
              </p:cNvPicPr>
              <p:nvPr/>
            </p:nvPicPr>
            <p:blipFill>
              <a:blip r:embed="rId4"/>
              <a:stretch>
                <a:fillRect/>
              </a:stretch>
            </p:blipFill>
            <p:spPr>
              <a:xfrm>
                <a:off x="4488687" y="4048462"/>
                <a:ext cx="175050" cy="175050"/>
              </a:xfrm>
              <a:prstGeom prst="rect">
                <a:avLst/>
              </a:prstGeom>
            </p:spPr>
          </p:pic>
        </p:grpSp>
        <p:sp>
          <p:nvSpPr>
            <p:cNvPr id="43" name="文本框 42"/>
            <p:cNvSpPr txBox="1"/>
            <p:nvPr/>
          </p:nvSpPr>
          <p:spPr>
            <a:xfrm>
              <a:off x="4743449" y="3969165"/>
              <a:ext cx="1473201"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rPr>
                <a:t>汇报人：</a:t>
              </a:r>
              <a:r>
                <a:rPr kumimoji="0" lang="en-US" altLang="zh-CN" sz="16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rPr>
                <a:t>XXX</a:t>
              </a:r>
              <a:endParaRPr kumimoji="0" lang="zh-CN" altLang="en-US" sz="16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grpSp>
      <p:grpSp>
        <p:nvGrpSpPr>
          <p:cNvPr id="53" name="组合 52"/>
          <p:cNvGrpSpPr/>
          <p:nvPr/>
        </p:nvGrpSpPr>
        <p:grpSpPr>
          <a:xfrm>
            <a:off x="6249439" y="4059851"/>
            <a:ext cx="1992067" cy="338554"/>
            <a:chOff x="6249439" y="3970951"/>
            <a:chExt cx="1992067" cy="338554"/>
          </a:xfrm>
        </p:grpSpPr>
        <p:grpSp>
          <p:nvGrpSpPr>
            <p:cNvPr id="45" name="组合 44"/>
            <p:cNvGrpSpPr/>
            <p:nvPr/>
          </p:nvGrpSpPr>
          <p:grpSpPr>
            <a:xfrm>
              <a:off x="6249439" y="3970951"/>
              <a:ext cx="1992067" cy="338554"/>
              <a:chOff x="4408975" y="3969165"/>
              <a:chExt cx="1992067" cy="338554"/>
            </a:xfrm>
          </p:grpSpPr>
          <p:sp>
            <p:nvSpPr>
              <p:cNvPr id="48" name="椭圆 47"/>
              <p:cNvSpPr/>
              <p:nvPr/>
            </p:nvSpPr>
            <p:spPr>
              <a:xfrm>
                <a:off x="4408975" y="3971205"/>
                <a:ext cx="334475" cy="334475"/>
              </a:xfrm>
              <a:prstGeom prst="ellipse">
                <a:avLst/>
              </a:prstGeom>
              <a:solidFill>
                <a:srgbClr val="703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微软雅黑" panose="020B0503020204020204" charset="-122"/>
                  <a:cs typeface="+mn-cs"/>
                </a:endParaRPr>
              </a:p>
            </p:txBody>
          </p:sp>
          <p:sp>
            <p:nvSpPr>
              <p:cNvPr id="47" name="文本框 46"/>
              <p:cNvSpPr txBox="1"/>
              <p:nvPr/>
            </p:nvSpPr>
            <p:spPr>
              <a:xfrm>
                <a:off x="4743449" y="3969165"/>
                <a:ext cx="1657593"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rPr>
                  <a:t>指导教师：</a:t>
                </a:r>
                <a:r>
                  <a:rPr kumimoji="0" lang="en-US" altLang="zh-CN" sz="16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rPr>
                  <a:t>XXX</a:t>
                </a:r>
                <a:endParaRPr kumimoji="0" lang="zh-CN" altLang="en-US" sz="16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grpSp>
        <p:pic>
          <p:nvPicPr>
            <p:cNvPr id="52" name="图片 51"/>
            <p:cNvPicPr>
              <a:picLocks noChangeAspect="1"/>
            </p:cNvPicPr>
            <p:nvPr/>
          </p:nvPicPr>
          <p:blipFill>
            <a:blip r:embed="rId5"/>
            <a:stretch>
              <a:fillRect/>
            </a:stretch>
          </p:blipFill>
          <p:spPr>
            <a:xfrm>
              <a:off x="6324887" y="4052703"/>
              <a:ext cx="178791" cy="178791"/>
            </a:xfrm>
            <a:prstGeom prst="rect">
              <a:avLst/>
            </a:prstGeom>
          </p:spPr>
        </p:pic>
      </p:grpSp>
      <p:grpSp>
        <p:nvGrpSpPr>
          <p:cNvPr id="40" name="组合 39"/>
          <p:cNvGrpSpPr>
            <a:grpSpLocks noChangeAspect="1"/>
          </p:cNvGrpSpPr>
          <p:nvPr/>
        </p:nvGrpSpPr>
        <p:grpSpPr>
          <a:xfrm>
            <a:off x="4686276" y="1079328"/>
            <a:ext cx="2819449" cy="848482"/>
            <a:chOff x="2685028" y="2876682"/>
            <a:chExt cx="5502784" cy="1656004"/>
          </a:xfrm>
        </p:grpSpPr>
        <p:sp>
          <p:nvSpPr>
            <p:cNvPr id="46"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sp>
          <p:nvSpPr>
            <p:cNvPr id="49"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微软雅黑" panose="020B0503020204020204" charset="-122"/>
                <a:cs typeface="+mn-cs"/>
              </a:endParaRPr>
            </a:p>
          </p:txBody>
        </p:sp>
        <p:pic>
          <p:nvPicPr>
            <p:cNvPr id="50" name="图片 4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sp>
        <p:nvSpPr>
          <p:cNvPr id="27" name="任意多边形: 形状 26"/>
          <p:cNvSpPr/>
          <p:nvPr/>
        </p:nvSpPr>
        <p:spPr>
          <a:xfrm>
            <a:off x="-3788173" y="4952991"/>
            <a:ext cx="16805241" cy="3532144"/>
          </a:xfrm>
          <a:custGeom>
            <a:avLst/>
            <a:gdLst>
              <a:gd name="connsiteX0" fmla="*/ 206773 w 16805241"/>
              <a:gd name="connsiteY0" fmla="*/ 914409 h 3532144"/>
              <a:gd name="connsiteX1" fmla="*/ 2949973 w 16805241"/>
              <a:gd name="connsiteY1" fmla="*/ 9 h 3532144"/>
              <a:gd name="connsiteX2" fmla="*/ 6569473 w 16805241"/>
              <a:gd name="connsiteY2" fmla="*/ 933459 h 3532144"/>
              <a:gd name="connsiteX3" fmla="*/ 9655573 w 16805241"/>
              <a:gd name="connsiteY3" fmla="*/ 95259 h 3532144"/>
              <a:gd name="connsiteX4" fmla="*/ 12627373 w 16805241"/>
              <a:gd name="connsiteY4" fmla="*/ 819159 h 3532144"/>
              <a:gd name="connsiteX5" fmla="*/ 15065773 w 16805241"/>
              <a:gd name="connsiteY5" fmla="*/ 228609 h 3532144"/>
              <a:gd name="connsiteX6" fmla="*/ 16799323 w 16805241"/>
              <a:gd name="connsiteY6" fmla="*/ 571509 h 3532144"/>
              <a:gd name="connsiteX7" fmla="*/ 15218173 w 16805241"/>
              <a:gd name="connsiteY7" fmla="*/ 3467109 h 3532144"/>
              <a:gd name="connsiteX8" fmla="*/ 7064773 w 16805241"/>
              <a:gd name="connsiteY8" fmla="*/ 2571759 h 3532144"/>
              <a:gd name="connsiteX9" fmla="*/ 987823 w 16805241"/>
              <a:gd name="connsiteY9" fmla="*/ 2381259 h 3532144"/>
              <a:gd name="connsiteX10" fmla="*/ 263923 w 16805241"/>
              <a:gd name="connsiteY10" fmla="*/ 895359 h 3532144"/>
              <a:gd name="connsiteX11" fmla="*/ 206773 w 16805241"/>
              <a:gd name="connsiteY11" fmla="*/ 819159 h 3532144"/>
              <a:gd name="connsiteX12" fmla="*/ 206773 w 16805241"/>
              <a:gd name="connsiteY12" fmla="*/ 914409 h 353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05241" h="3532144">
                <a:moveTo>
                  <a:pt x="206773" y="914409"/>
                </a:moveTo>
                <a:cubicBezTo>
                  <a:pt x="663973" y="777884"/>
                  <a:pt x="1889523" y="-3166"/>
                  <a:pt x="2949973" y="9"/>
                </a:cubicBezTo>
                <a:cubicBezTo>
                  <a:pt x="4010423" y="3184"/>
                  <a:pt x="5451873" y="917584"/>
                  <a:pt x="6569473" y="933459"/>
                </a:cubicBezTo>
                <a:cubicBezTo>
                  <a:pt x="7687073" y="949334"/>
                  <a:pt x="8645923" y="114309"/>
                  <a:pt x="9655573" y="95259"/>
                </a:cubicBezTo>
                <a:cubicBezTo>
                  <a:pt x="10665223" y="76209"/>
                  <a:pt x="11725673" y="796934"/>
                  <a:pt x="12627373" y="819159"/>
                </a:cubicBezTo>
                <a:cubicBezTo>
                  <a:pt x="13529073" y="841384"/>
                  <a:pt x="14370448" y="269884"/>
                  <a:pt x="15065773" y="228609"/>
                </a:cubicBezTo>
                <a:cubicBezTo>
                  <a:pt x="15761098" y="187334"/>
                  <a:pt x="16773923" y="31759"/>
                  <a:pt x="16799323" y="571509"/>
                </a:cubicBezTo>
                <a:cubicBezTo>
                  <a:pt x="16824723" y="1111259"/>
                  <a:pt x="16840598" y="3133734"/>
                  <a:pt x="15218173" y="3467109"/>
                </a:cubicBezTo>
                <a:cubicBezTo>
                  <a:pt x="13595748" y="3800484"/>
                  <a:pt x="9436498" y="2752734"/>
                  <a:pt x="7064773" y="2571759"/>
                </a:cubicBezTo>
                <a:cubicBezTo>
                  <a:pt x="4693048" y="2390784"/>
                  <a:pt x="2121298" y="2660659"/>
                  <a:pt x="987823" y="2381259"/>
                </a:cubicBezTo>
                <a:cubicBezTo>
                  <a:pt x="-145652" y="2101859"/>
                  <a:pt x="394098" y="1155709"/>
                  <a:pt x="263923" y="895359"/>
                </a:cubicBezTo>
                <a:cubicBezTo>
                  <a:pt x="133748" y="635009"/>
                  <a:pt x="222648" y="815984"/>
                  <a:pt x="206773" y="819159"/>
                </a:cubicBezTo>
                <a:cubicBezTo>
                  <a:pt x="190898" y="822334"/>
                  <a:pt x="-250427" y="1050934"/>
                  <a:pt x="206773" y="914409"/>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28" name="任意多边形: 形状 27"/>
          <p:cNvSpPr/>
          <p:nvPr/>
        </p:nvSpPr>
        <p:spPr>
          <a:xfrm>
            <a:off x="-1997473" y="5505441"/>
            <a:ext cx="16805241" cy="3532144"/>
          </a:xfrm>
          <a:custGeom>
            <a:avLst/>
            <a:gdLst>
              <a:gd name="connsiteX0" fmla="*/ 206773 w 16805241"/>
              <a:gd name="connsiteY0" fmla="*/ 914409 h 3532144"/>
              <a:gd name="connsiteX1" fmla="*/ 2949973 w 16805241"/>
              <a:gd name="connsiteY1" fmla="*/ 9 h 3532144"/>
              <a:gd name="connsiteX2" fmla="*/ 6569473 w 16805241"/>
              <a:gd name="connsiteY2" fmla="*/ 933459 h 3532144"/>
              <a:gd name="connsiteX3" fmla="*/ 9655573 w 16805241"/>
              <a:gd name="connsiteY3" fmla="*/ 95259 h 3532144"/>
              <a:gd name="connsiteX4" fmla="*/ 12627373 w 16805241"/>
              <a:gd name="connsiteY4" fmla="*/ 819159 h 3532144"/>
              <a:gd name="connsiteX5" fmla="*/ 15065773 w 16805241"/>
              <a:gd name="connsiteY5" fmla="*/ 228609 h 3532144"/>
              <a:gd name="connsiteX6" fmla="*/ 16799323 w 16805241"/>
              <a:gd name="connsiteY6" fmla="*/ 571509 h 3532144"/>
              <a:gd name="connsiteX7" fmla="*/ 15218173 w 16805241"/>
              <a:gd name="connsiteY7" fmla="*/ 3467109 h 3532144"/>
              <a:gd name="connsiteX8" fmla="*/ 7064773 w 16805241"/>
              <a:gd name="connsiteY8" fmla="*/ 2571759 h 3532144"/>
              <a:gd name="connsiteX9" fmla="*/ 987823 w 16805241"/>
              <a:gd name="connsiteY9" fmla="*/ 2381259 h 3532144"/>
              <a:gd name="connsiteX10" fmla="*/ 263923 w 16805241"/>
              <a:gd name="connsiteY10" fmla="*/ 895359 h 3532144"/>
              <a:gd name="connsiteX11" fmla="*/ 206773 w 16805241"/>
              <a:gd name="connsiteY11" fmla="*/ 819159 h 3532144"/>
              <a:gd name="connsiteX12" fmla="*/ 206773 w 16805241"/>
              <a:gd name="connsiteY12" fmla="*/ 914409 h 353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05241" h="3532144">
                <a:moveTo>
                  <a:pt x="206773" y="914409"/>
                </a:moveTo>
                <a:cubicBezTo>
                  <a:pt x="663973" y="777884"/>
                  <a:pt x="1889523" y="-3166"/>
                  <a:pt x="2949973" y="9"/>
                </a:cubicBezTo>
                <a:cubicBezTo>
                  <a:pt x="4010423" y="3184"/>
                  <a:pt x="5451873" y="917584"/>
                  <a:pt x="6569473" y="933459"/>
                </a:cubicBezTo>
                <a:cubicBezTo>
                  <a:pt x="7687073" y="949334"/>
                  <a:pt x="8645923" y="114309"/>
                  <a:pt x="9655573" y="95259"/>
                </a:cubicBezTo>
                <a:cubicBezTo>
                  <a:pt x="10665223" y="76209"/>
                  <a:pt x="11725673" y="796934"/>
                  <a:pt x="12627373" y="819159"/>
                </a:cubicBezTo>
                <a:cubicBezTo>
                  <a:pt x="13529073" y="841384"/>
                  <a:pt x="14370448" y="269884"/>
                  <a:pt x="15065773" y="228609"/>
                </a:cubicBezTo>
                <a:cubicBezTo>
                  <a:pt x="15761098" y="187334"/>
                  <a:pt x="16773923" y="31759"/>
                  <a:pt x="16799323" y="571509"/>
                </a:cubicBezTo>
                <a:cubicBezTo>
                  <a:pt x="16824723" y="1111259"/>
                  <a:pt x="16840598" y="3133734"/>
                  <a:pt x="15218173" y="3467109"/>
                </a:cubicBezTo>
                <a:cubicBezTo>
                  <a:pt x="13595748" y="3800484"/>
                  <a:pt x="9436498" y="2752734"/>
                  <a:pt x="7064773" y="2571759"/>
                </a:cubicBezTo>
                <a:cubicBezTo>
                  <a:pt x="4693048" y="2390784"/>
                  <a:pt x="2121298" y="2660659"/>
                  <a:pt x="987823" y="2381259"/>
                </a:cubicBezTo>
                <a:cubicBezTo>
                  <a:pt x="-145652" y="2101859"/>
                  <a:pt x="394098" y="1155709"/>
                  <a:pt x="263923" y="895359"/>
                </a:cubicBezTo>
                <a:cubicBezTo>
                  <a:pt x="133748" y="635009"/>
                  <a:pt x="222648" y="815984"/>
                  <a:pt x="206773" y="819159"/>
                </a:cubicBezTo>
                <a:cubicBezTo>
                  <a:pt x="190898" y="822334"/>
                  <a:pt x="-250427" y="1050934"/>
                  <a:pt x="206773" y="914409"/>
                </a:cubicBezTo>
                <a:close/>
              </a:path>
            </a:pathLst>
          </a:custGeom>
          <a:solidFill>
            <a:srgbClr val="882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29" name="任意多边形: 形状 28"/>
          <p:cNvSpPr/>
          <p:nvPr/>
        </p:nvSpPr>
        <p:spPr>
          <a:xfrm>
            <a:off x="-9315449" y="5505441"/>
            <a:ext cx="24898350" cy="5233163"/>
          </a:xfrm>
          <a:custGeom>
            <a:avLst/>
            <a:gdLst>
              <a:gd name="connsiteX0" fmla="*/ 206773 w 16805241"/>
              <a:gd name="connsiteY0" fmla="*/ 914409 h 3532144"/>
              <a:gd name="connsiteX1" fmla="*/ 2949973 w 16805241"/>
              <a:gd name="connsiteY1" fmla="*/ 9 h 3532144"/>
              <a:gd name="connsiteX2" fmla="*/ 6569473 w 16805241"/>
              <a:gd name="connsiteY2" fmla="*/ 933459 h 3532144"/>
              <a:gd name="connsiteX3" fmla="*/ 9655573 w 16805241"/>
              <a:gd name="connsiteY3" fmla="*/ 95259 h 3532144"/>
              <a:gd name="connsiteX4" fmla="*/ 12627373 w 16805241"/>
              <a:gd name="connsiteY4" fmla="*/ 819159 h 3532144"/>
              <a:gd name="connsiteX5" fmla="*/ 15065773 w 16805241"/>
              <a:gd name="connsiteY5" fmla="*/ 228609 h 3532144"/>
              <a:gd name="connsiteX6" fmla="*/ 16799323 w 16805241"/>
              <a:gd name="connsiteY6" fmla="*/ 571509 h 3532144"/>
              <a:gd name="connsiteX7" fmla="*/ 15218173 w 16805241"/>
              <a:gd name="connsiteY7" fmla="*/ 3467109 h 3532144"/>
              <a:gd name="connsiteX8" fmla="*/ 7064773 w 16805241"/>
              <a:gd name="connsiteY8" fmla="*/ 2571759 h 3532144"/>
              <a:gd name="connsiteX9" fmla="*/ 987823 w 16805241"/>
              <a:gd name="connsiteY9" fmla="*/ 2381259 h 3532144"/>
              <a:gd name="connsiteX10" fmla="*/ 263923 w 16805241"/>
              <a:gd name="connsiteY10" fmla="*/ 895359 h 3532144"/>
              <a:gd name="connsiteX11" fmla="*/ 206773 w 16805241"/>
              <a:gd name="connsiteY11" fmla="*/ 819159 h 3532144"/>
              <a:gd name="connsiteX12" fmla="*/ 206773 w 16805241"/>
              <a:gd name="connsiteY12" fmla="*/ 914409 h 353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05241" h="3532144">
                <a:moveTo>
                  <a:pt x="206773" y="914409"/>
                </a:moveTo>
                <a:cubicBezTo>
                  <a:pt x="663973" y="777884"/>
                  <a:pt x="1889523" y="-3166"/>
                  <a:pt x="2949973" y="9"/>
                </a:cubicBezTo>
                <a:cubicBezTo>
                  <a:pt x="4010423" y="3184"/>
                  <a:pt x="5451873" y="917584"/>
                  <a:pt x="6569473" y="933459"/>
                </a:cubicBezTo>
                <a:cubicBezTo>
                  <a:pt x="7687073" y="949334"/>
                  <a:pt x="8645923" y="114309"/>
                  <a:pt x="9655573" y="95259"/>
                </a:cubicBezTo>
                <a:cubicBezTo>
                  <a:pt x="10665223" y="76209"/>
                  <a:pt x="11725673" y="796934"/>
                  <a:pt x="12627373" y="819159"/>
                </a:cubicBezTo>
                <a:cubicBezTo>
                  <a:pt x="13529073" y="841384"/>
                  <a:pt x="14370448" y="269884"/>
                  <a:pt x="15065773" y="228609"/>
                </a:cubicBezTo>
                <a:cubicBezTo>
                  <a:pt x="15761098" y="187334"/>
                  <a:pt x="16773923" y="31759"/>
                  <a:pt x="16799323" y="571509"/>
                </a:cubicBezTo>
                <a:cubicBezTo>
                  <a:pt x="16824723" y="1111259"/>
                  <a:pt x="16840598" y="3133734"/>
                  <a:pt x="15218173" y="3467109"/>
                </a:cubicBezTo>
                <a:cubicBezTo>
                  <a:pt x="13595748" y="3800484"/>
                  <a:pt x="9436498" y="2752734"/>
                  <a:pt x="7064773" y="2571759"/>
                </a:cubicBezTo>
                <a:cubicBezTo>
                  <a:pt x="4693048" y="2390784"/>
                  <a:pt x="2121298" y="2660659"/>
                  <a:pt x="987823" y="2381259"/>
                </a:cubicBezTo>
                <a:cubicBezTo>
                  <a:pt x="-145652" y="2101859"/>
                  <a:pt x="394098" y="1155709"/>
                  <a:pt x="263923" y="895359"/>
                </a:cubicBezTo>
                <a:cubicBezTo>
                  <a:pt x="133748" y="635009"/>
                  <a:pt x="222648" y="815984"/>
                  <a:pt x="206773" y="819159"/>
                </a:cubicBezTo>
                <a:cubicBezTo>
                  <a:pt x="190898" y="822334"/>
                  <a:pt x="-250427" y="1050934"/>
                  <a:pt x="206773" y="914409"/>
                </a:cubicBezTo>
                <a:close/>
              </a:path>
            </a:pathLst>
          </a:custGeom>
          <a:solidFill>
            <a:srgbClr val="580C6E">
              <a:alpha val="88000"/>
            </a:srgbClr>
          </a:solidFill>
          <a:ln>
            <a:solidFill>
              <a:srgbClr val="703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344">
        <p159:morph option="byObject"/>
      </p:transition>
    </mc:Choice>
    <mc:Fallback xmlns="">
      <p:transition spd="slow" advTm="434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1+#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1000"/>
                                        <p:tgtEl>
                                          <p:spTgt spid="54"/>
                                        </p:tgtEl>
                                      </p:cBhvr>
                                    </p:animEffect>
                                    <p:anim calcmode="lin" valueType="num">
                                      <p:cBhvr>
                                        <p:cTn id="16" dur="1000" fill="hold"/>
                                        <p:tgtEl>
                                          <p:spTgt spid="54"/>
                                        </p:tgtEl>
                                        <p:attrNameLst>
                                          <p:attrName>ppt_x</p:attrName>
                                        </p:attrNameLst>
                                      </p:cBhvr>
                                      <p:tavLst>
                                        <p:tav tm="0">
                                          <p:val>
                                            <p:strVal val="#ppt_x"/>
                                          </p:val>
                                        </p:tav>
                                        <p:tav tm="100000">
                                          <p:val>
                                            <p:strVal val="#ppt_x"/>
                                          </p:val>
                                        </p:tav>
                                      </p:tavLst>
                                    </p:anim>
                                    <p:anim calcmode="lin" valueType="num">
                                      <p:cBhvr>
                                        <p:cTn id="17" dur="1000" fill="hold"/>
                                        <p:tgtEl>
                                          <p:spTgt spid="54"/>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1000"/>
                                        <p:tgtEl>
                                          <p:spTgt spid="44"/>
                                        </p:tgtEl>
                                      </p:cBhvr>
                                    </p:animEffect>
                                    <p:anim calcmode="lin" valueType="num">
                                      <p:cBhvr>
                                        <p:cTn id="21" dur="1000" fill="hold"/>
                                        <p:tgtEl>
                                          <p:spTgt spid="44"/>
                                        </p:tgtEl>
                                        <p:attrNameLst>
                                          <p:attrName>ppt_x</p:attrName>
                                        </p:attrNameLst>
                                      </p:cBhvr>
                                      <p:tavLst>
                                        <p:tav tm="0">
                                          <p:val>
                                            <p:strVal val="#ppt_x"/>
                                          </p:val>
                                        </p:tav>
                                        <p:tav tm="100000">
                                          <p:val>
                                            <p:strVal val="#ppt_x"/>
                                          </p:val>
                                        </p:tav>
                                      </p:tavLst>
                                    </p:anim>
                                    <p:anim calcmode="lin" valueType="num">
                                      <p:cBhvr>
                                        <p:cTn id="22" dur="1000" fill="hold"/>
                                        <p:tgtEl>
                                          <p:spTgt spid="44"/>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1000"/>
                                        <p:tgtEl>
                                          <p:spTgt spid="53"/>
                                        </p:tgtEl>
                                      </p:cBhvr>
                                    </p:animEffect>
                                    <p:anim calcmode="lin" valueType="num">
                                      <p:cBhvr>
                                        <p:cTn id="26" dur="1000" fill="hold"/>
                                        <p:tgtEl>
                                          <p:spTgt spid="53"/>
                                        </p:tgtEl>
                                        <p:attrNameLst>
                                          <p:attrName>ppt_x</p:attrName>
                                        </p:attrNameLst>
                                      </p:cBhvr>
                                      <p:tavLst>
                                        <p:tav tm="0">
                                          <p:val>
                                            <p:strVal val="#ppt_x"/>
                                          </p:val>
                                        </p:tav>
                                        <p:tav tm="100000">
                                          <p:val>
                                            <p:strVal val="#ppt_x"/>
                                          </p:val>
                                        </p:tav>
                                      </p:tavLst>
                                    </p:anim>
                                    <p:anim calcmode="lin" valueType="num">
                                      <p:cBhvr>
                                        <p:cTn id="27"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 空心 1"/>
          <p:cNvSpPr/>
          <p:nvPr/>
        </p:nvSpPr>
        <p:spPr>
          <a:xfrm>
            <a:off x="10619015" y="3380819"/>
            <a:ext cx="704850" cy="704850"/>
          </a:xfrm>
          <a:prstGeom prst="donut">
            <a:avLst/>
          </a:prstGeom>
          <a:solidFill>
            <a:srgbClr val="BE8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grpSp>
        <p:nvGrpSpPr>
          <p:cNvPr id="39" name="组合 38"/>
          <p:cNvGrpSpPr/>
          <p:nvPr/>
        </p:nvGrpSpPr>
        <p:grpSpPr>
          <a:xfrm>
            <a:off x="1352550" y="779502"/>
            <a:ext cx="2656640" cy="1107996"/>
            <a:chOff x="1352550" y="779502"/>
            <a:chExt cx="2656640" cy="1107996"/>
          </a:xfrm>
        </p:grpSpPr>
        <p:sp>
          <p:nvSpPr>
            <p:cNvPr id="4" name="文本框 3"/>
            <p:cNvSpPr txBox="1"/>
            <p:nvPr/>
          </p:nvSpPr>
          <p:spPr>
            <a:xfrm>
              <a:off x="1352550" y="779502"/>
              <a:ext cx="704850"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600" b="0" i="0" u="none" strike="noStrike" kern="1200" cap="none" spc="0" normalizeH="0" baseline="0" noProof="0" dirty="0">
                  <a:ln>
                    <a:noFill/>
                  </a:ln>
                  <a:solidFill>
                    <a:srgbClr val="703881"/>
                  </a:solidFill>
                  <a:effectLst>
                    <a:outerShdw blurRad="63500" sx="102000" sy="102000" algn="ctr" rotWithShape="0">
                      <a:prstClr val="black">
                        <a:alpha val="40000"/>
                      </a:prstClr>
                    </a:outerShdw>
                  </a:effectLst>
                  <a:uLnTx/>
                  <a:uFillTx/>
                  <a:latin typeface="思源黑体 CN Bold" panose="020B0800000000000000" pitchFamily="34" charset="-122"/>
                  <a:ea typeface="思源黑体 CN Bold" panose="020B0800000000000000" pitchFamily="34" charset="-122"/>
                  <a:cs typeface="+mn-cs"/>
                </a:rPr>
                <a:t>C</a:t>
              </a:r>
              <a:endParaRPr kumimoji="0" lang="zh-CN" altLang="en-US" sz="6600" b="0" i="0" u="none" strike="noStrike" kern="1200" cap="none" spc="0" normalizeH="0" baseline="0" noProof="0" dirty="0">
                <a:ln>
                  <a:noFill/>
                </a:ln>
                <a:solidFill>
                  <a:srgbClr val="703881"/>
                </a:solidFill>
                <a:effectLst>
                  <a:outerShdw blurRad="63500" sx="102000" sy="102000" algn="ctr" rotWithShape="0">
                    <a:prstClr val="black">
                      <a:alpha val="40000"/>
                    </a:prstClr>
                  </a:outerShdw>
                </a:effectLst>
                <a:uLnTx/>
                <a:uFillTx/>
                <a:latin typeface="思源黑体 CN Bold" panose="020B0800000000000000" pitchFamily="34" charset="-122"/>
                <a:ea typeface="思源黑体 CN Bold" panose="020B0800000000000000" pitchFamily="34" charset="-122"/>
                <a:cs typeface="+mn-cs"/>
              </a:endParaRPr>
            </a:p>
          </p:txBody>
        </p:sp>
        <p:sp>
          <p:nvSpPr>
            <p:cNvPr id="5" name="文本框 4"/>
            <p:cNvSpPr txBox="1"/>
            <p:nvPr/>
          </p:nvSpPr>
          <p:spPr>
            <a:xfrm>
              <a:off x="2057400" y="1249276"/>
              <a:ext cx="1951790" cy="4616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BE8DCD"/>
                  </a:solidFill>
                  <a:effectLst/>
                  <a:uLnTx/>
                  <a:uFillTx/>
                  <a:latin typeface="思源黑体 CN Medium" panose="020B0600000000000000" pitchFamily="34" charset="-122"/>
                  <a:ea typeface="思源黑体 CN Medium" panose="020B0600000000000000" pitchFamily="34" charset="-122"/>
                  <a:cs typeface="+mn-cs"/>
                </a:rPr>
                <a:t>ONTENTES</a:t>
              </a:r>
              <a:endParaRPr kumimoji="0" lang="zh-CN" altLang="en-US" sz="2400" b="0" i="0" u="none" strike="noStrike" kern="1200" cap="none" spc="0" normalizeH="0" baseline="0" noProof="0" dirty="0">
                <a:ln>
                  <a:noFill/>
                </a:ln>
                <a:solidFill>
                  <a:srgbClr val="BE8DCD"/>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6" name="文本框 5"/>
            <p:cNvSpPr txBox="1"/>
            <p:nvPr/>
          </p:nvSpPr>
          <p:spPr>
            <a:xfrm>
              <a:off x="2095500" y="1047750"/>
              <a:ext cx="973931"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lumMod val="85000"/>
                      <a:lumOff val="15000"/>
                    </a:prstClr>
                  </a:solidFill>
                  <a:effectLst/>
                  <a:uLnTx/>
                  <a:uFillTx/>
                  <a:latin typeface="Calibri" panose="020F0502020204030204"/>
                  <a:ea typeface="微软雅黑" panose="020B0503020204020204" charset="-122"/>
                  <a:cs typeface="+mn-cs"/>
                </a:rPr>
                <a:t>目录内容</a:t>
              </a:r>
            </a:p>
          </p:txBody>
        </p:sp>
      </p:grpSp>
      <p:sp>
        <p:nvSpPr>
          <p:cNvPr id="7" name="矩形: 圆角 6"/>
          <p:cNvSpPr/>
          <p:nvPr/>
        </p:nvSpPr>
        <p:spPr>
          <a:xfrm>
            <a:off x="1220561" y="1747115"/>
            <a:ext cx="9750879" cy="92975"/>
          </a:xfrm>
          <a:prstGeom prst="round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13" name="圆: 空心 12"/>
          <p:cNvSpPr/>
          <p:nvPr/>
        </p:nvSpPr>
        <p:spPr>
          <a:xfrm>
            <a:off x="-2188765" y="4734917"/>
            <a:ext cx="4246165" cy="4246165"/>
          </a:xfrm>
          <a:prstGeom prst="donut">
            <a:avLst/>
          </a:prstGeom>
          <a:gradFill>
            <a:gsLst>
              <a:gs pos="0">
                <a:srgbClr val="703881"/>
              </a:gs>
              <a:gs pos="66000">
                <a:srgbClr val="882959"/>
              </a:gs>
            </a:gsLst>
            <a:lin ang="54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grpSp>
        <p:nvGrpSpPr>
          <p:cNvPr id="16" name="组合 15"/>
          <p:cNvGrpSpPr/>
          <p:nvPr/>
        </p:nvGrpSpPr>
        <p:grpSpPr>
          <a:xfrm>
            <a:off x="2057400" y="2742054"/>
            <a:ext cx="3702130" cy="553998"/>
            <a:chOff x="1922065" y="2510352"/>
            <a:chExt cx="3702130" cy="553998"/>
          </a:xfrm>
        </p:grpSpPr>
        <p:grpSp>
          <p:nvGrpSpPr>
            <p:cNvPr id="11" name="组合 10"/>
            <p:cNvGrpSpPr/>
            <p:nvPr/>
          </p:nvGrpSpPr>
          <p:grpSpPr>
            <a:xfrm>
              <a:off x="1922065" y="2526002"/>
              <a:ext cx="660400" cy="522698"/>
              <a:chOff x="1730792" y="2452119"/>
              <a:chExt cx="660400" cy="522698"/>
            </a:xfrm>
          </p:grpSpPr>
          <p:sp>
            <p:nvSpPr>
              <p:cNvPr id="9" name="矩形 8"/>
              <p:cNvSpPr/>
              <p:nvPr/>
            </p:nvSpPr>
            <p:spPr>
              <a:xfrm rot="2693629">
                <a:off x="1799643" y="2452119"/>
                <a:ext cx="522698" cy="522698"/>
              </a:xfrm>
              <a:prstGeom prst="rect">
                <a:avLst/>
              </a:prstGeom>
              <a:solidFill>
                <a:srgbClr val="70388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10" name="文本框 9"/>
              <p:cNvSpPr txBox="1"/>
              <p:nvPr/>
            </p:nvSpPr>
            <p:spPr>
              <a:xfrm>
                <a:off x="1730792" y="2482636"/>
                <a:ext cx="6604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Bold" panose="020B0800000000000000" pitchFamily="34" charset="-122"/>
                    <a:ea typeface="思源黑体 CN Bold" panose="020B0800000000000000" pitchFamily="34" charset="-122"/>
                    <a:cs typeface="+mn-cs"/>
                  </a:rPr>
                  <a:t>01</a:t>
                </a:r>
                <a:endParaRPr kumimoji="0" lang="zh-CN" altLang="en-US" sz="2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Bold" panose="020B0800000000000000" pitchFamily="34" charset="-122"/>
                  <a:ea typeface="思源黑体 CN Bold" panose="020B0800000000000000" pitchFamily="34" charset="-122"/>
                  <a:cs typeface="+mn-cs"/>
                </a:endParaRPr>
              </a:p>
            </p:txBody>
          </p:sp>
        </p:grpSp>
        <p:grpSp>
          <p:nvGrpSpPr>
            <p:cNvPr id="15" name="组合 14"/>
            <p:cNvGrpSpPr/>
            <p:nvPr/>
          </p:nvGrpSpPr>
          <p:grpSpPr>
            <a:xfrm>
              <a:off x="2731769" y="2510352"/>
              <a:ext cx="2892426" cy="553998"/>
              <a:chOff x="2762249" y="2604356"/>
              <a:chExt cx="2892426" cy="553998"/>
            </a:xfrm>
          </p:grpSpPr>
          <p:sp>
            <p:nvSpPr>
              <p:cNvPr id="12" name="文本框 11"/>
              <p:cNvSpPr txBox="1"/>
              <p:nvPr/>
            </p:nvSpPr>
            <p:spPr>
              <a:xfrm>
                <a:off x="2762249" y="2604356"/>
                <a:ext cx="2892425" cy="4616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cs typeface="+mn-cs"/>
                  </a:rPr>
                  <a:t>单击此处更换标题</a:t>
                </a:r>
              </a:p>
            </p:txBody>
          </p:sp>
          <p:sp>
            <p:nvSpPr>
              <p:cNvPr id="14" name="文本框 13"/>
              <p:cNvSpPr txBox="1"/>
              <p:nvPr/>
            </p:nvSpPr>
            <p:spPr>
              <a:xfrm>
                <a:off x="2762250" y="2958299"/>
                <a:ext cx="2892425" cy="20005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prstClr val="black"/>
                    </a:solidFill>
                    <a:effectLst/>
                    <a:uLnTx/>
                    <a:uFillTx/>
                    <a:latin typeface="思源黑体 CN Light" panose="02010600030101010101" pitchFamily="34" charset="-122"/>
                    <a:ea typeface="思源黑体 CN Light" panose="02010600030101010101" pitchFamily="34" charset="-122"/>
                    <a:cs typeface="+mn-cs"/>
                  </a:rPr>
                  <a:t>Click here to replace the title</a:t>
                </a:r>
                <a:endParaRPr kumimoji="0" lang="zh-CN" altLang="en-US" sz="700" b="0" i="0" u="none" strike="noStrike" kern="1200" cap="none" spc="0" normalizeH="0" baseline="0" noProof="0" dirty="0">
                  <a:ln>
                    <a:noFill/>
                  </a:ln>
                  <a:solidFill>
                    <a:prstClr val="black"/>
                  </a:solidFill>
                  <a:effectLst/>
                  <a:uLnTx/>
                  <a:uFillTx/>
                  <a:latin typeface="思源黑体 CN Light" panose="02010600030101010101" pitchFamily="34" charset="-122"/>
                  <a:ea typeface="思源黑体 CN Light" panose="02010600030101010101" pitchFamily="34" charset="-122"/>
                  <a:cs typeface="+mn-cs"/>
                </a:endParaRPr>
              </a:p>
            </p:txBody>
          </p:sp>
        </p:grpSp>
      </p:grpSp>
      <p:grpSp>
        <p:nvGrpSpPr>
          <p:cNvPr id="17" name="组合 16"/>
          <p:cNvGrpSpPr/>
          <p:nvPr/>
        </p:nvGrpSpPr>
        <p:grpSpPr>
          <a:xfrm>
            <a:off x="2057400" y="4085669"/>
            <a:ext cx="3702130" cy="553998"/>
            <a:chOff x="1922065" y="2510352"/>
            <a:chExt cx="3702130" cy="553998"/>
          </a:xfrm>
        </p:grpSpPr>
        <p:grpSp>
          <p:nvGrpSpPr>
            <p:cNvPr id="18" name="组合 17"/>
            <p:cNvGrpSpPr/>
            <p:nvPr/>
          </p:nvGrpSpPr>
          <p:grpSpPr>
            <a:xfrm>
              <a:off x="1922065" y="2526002"/>
              <a:ext cx="660400" cy="522698"/>
              <a:chOff x="1730792" y="2452119"/>
              <a:chExt cx="660400" cy="522698"/>
            </a:xfrm>
          </p:grpSpPr>
          <p:sp>
            <p:nvSpPr>
              <p:cNvPr id="22" name="矩形 21"/>
              <p:cNvSpPr/>
              <p:nvPr/>
            </p:nvSpPr>
            <p:spPr>
              <a:xfrm rot="2693629">
                <a:off x="1799643" y="2452119"/>
                <a:ext cx="522698" cy="522698"/>
              </a:xfrm>
              <a:prstGeom prst="rect">
                <a:avLst/>
              </a:prstGeom>
              <a:solidFill>
                <a:srgbClr val="70388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23" name="文本框 22"/>
              <p:cNvSpPr txBox="1"/>
              <p:nvPr/>
            </p:nvSpPr>
            <p:spPr>
              <a:xfrm>
                <a:off x="1730792" y="2482636"/>
                <a:ext cx="6604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Bold" panose="020B0800000000000000" pitchFamily="34" charset="-122"/>
                    <a:ea typeface="思源黑体 CN Bold" panose="020B0800000000000000" pitchFamily="34" charset="-122"/>
                    <a:cs typeface="+mn-cs"/>
                  </a:rPr>
                  <a:t>03</a:t>
                </a:r>
                <a:endParaRPr kumimoji="0" lang="zh-CN" altLang="en-US" sz="2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Bold" panose="020B0800000000000000" pitchFamily="34" charset="-122"/>
                  <a:ea typeface="思源黑体 CN Bold" panose="020B0800000000000000" pitchFamily="34" charset="-122"/>
                  <a:cs typeface="+mn-cs"/>
                </a:endParaRPr>
              </a:p>
            </p:txBody>
          </p:sp>
        </p:grpSp>
        <p:grpSp>
          <p:nvGrpSpPr>
            <p:cNvPr id="19" name="组合 18"/>
            <p:cNvGrpSpPr/>
            <p:nvPr/>
          </p:nvGrpSpPr>
          <p:grpSpPr>
            <a:xfrm>
              <a:off x="2731770" y="2510352"/>
              <a:ext cx="2892425" cy="553998"/>
              <a:chOff x="2762250" y="2604356"/>
              <a:chExt cx="2892425" cy="553998"/>
            </a:xfrm>
          </p:grpSpPr>
          <p:sp>
            <p:nvSpPr>
              <p:cNvPr id="20" name="文本框 19"/>
              <p:cNvSpPr txBox="1"/>
              <p:nvPr/>
            </p:nvSpPr>
            <p:spPr>
              <a:xfrm>
                <a:off x="2762250" y="2604356"/>
                <a:ext cx="2892424" cy="4616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cs typeface="+mn-cs"/>
                  </a:rPr>
                  <a:t>单击此处更换标题</a:t>
                </a:r>
              </a:p>
            </p:txBody>
          </p:sp>
          <p:sp>
            <p:nvSpPr>
              <p:cNvPr id="21" name="文本框 20"/>
              <p:cNvSpPr txBox="1"/>
              <p:nvPr/>
            </p:nvSpPr>
            <p:spPr>
              <a:xfrm>
                <a:off x="2762250" y="2958299"/>
                <a:ext cx="2892425" cy="20005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prstClr val="black"/>
                    </a:solidFill>
                    <a:effectLst/>
                    <a:uLnTx/>
                    <a:uFillTx/>
                    <a:latin typeface="思源黑体 CN Light" panose="02010600030101010101" pitchFamily="34" charset="-122"/>
                    <a:ea typeface="思源黑体 CN Light" panose="02010600030101010101" pitchFamily="34" charset="-122"/>
                    <a:cs typeface="+mn-cs"/>
                  </a:rPr>
                  <a:t>Click here to replace the title</a:t>
                </a:r>
                <a:endParaRPr kumimoji="0" lang="zh-CN" altLang="en-US" sz="700" b="0" i="0" u="none" strike="noStrike" kern="1200" cap="none" spc="0" normalizeH="0" baseline="0" noProof="0" dirty="0">
                  <a:ln>
                    <a:noFill/>
                  </a:ln>
                  <a:solidFill>
                    <a:prstClr val="black"/>
                  </a:solidFill>
                  <a:effectLst/>
                  <a:uLnTx/>
                  <a:uFillTx/>
                  <a:latin typeface="思源黑体 CN Light" panose="02010600030101010101" pitchFamily="34" charset="-122"/>
                  <a:ea typeface="思源黑体 CN Light" panose="02010600030101010101" pitchFamily="34" charset="-122"/>
                  <a:cs typeface="+mn-cs"/>
                </a:endParaRPr>
              </a:p>
            </p:txBody>
          </p:sp>
        </p:grpSp>
      </p:grpSp>
      <p:grpSp>
        <p:nvGrpSpPr>
          <p:cNvPr id="24" name="组合 23"/>
          <p:cNvGrpSpPr/>
          <p:nvPr/>
        </p:nvGrpSpPr>
        <p:grpSpPr>
          <a:xfrm>
            <a:off x="6565900" y="2742054"/>
            <a:ext cx="3702130" cy="553998"/>
            <a:chOff x="1922065" y="2510352"/>
            <a:chExt cx="3702130" cy="553998"/>
          </a:xfrm>
        </p:grpSpPr>
        <p:grpSp>
          <p:nvGrpSpPr>
            <p:cNvPr id="25" name="组合 24"/>
            <p:cNvGrpSpPr/>
            <p:nvPr/>
          </p:nvGrpSpPr>
          <p:grpSpPr>
            <a:xfrm>
              <a:off x="1922065" y="2526002"/>
              <a:ext cx="660400" cy="522698"/>
              <a:chOff x="1730792" y="2452119"/>
              <a:chExt cx="660400" cy="522698"/>
            </a:xfrm>
          </p:grpSpPr>
          <p:sp>
            <p:nvSpPr>
              <p:cNvPr id="29" name="矩形 28"/>
              <p:cNvSpPr/>
              <p:nvPr/>
            </p:nvSpPr>
            <p:spPr>
              <a:xfrm rot="2693629">
                <a:off x="1799643" y="2452119"/>
                <a:ext cx="522698" cy="522698"/>
              </a:xfrm>
              <a:prstGeom prst="rect">
                <a:avLst/>
              </a:prstGeom>
              <a:solidFill>
                <a:srgbClr val="70388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30" name="文本框 29"/>
              <p:cNvSpPr txBox="1"/>
              <p:nvPr/>
            </p:nvSpPr>
            <p:spPr>
              <a:xfrm>
                <a:off x="1730792" y="2482636"/>
                <a:ext cx="6604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Bold" panose="020B0800000000000000" pitchFamily="34" charset="-122"/>
                    <a:ea typeface="思源黑体 CN Bold" panose="020B0800000000000000" pitchFamily="34" charset="-122"/>
                    <a:cs typeface="+mn-cs"/>
                  </a:rPr>
                  <a:t>02</a:t>
                </a:r>
                <a:endParaRPr kumimoji="0" lang="zh-CN" altLang="en-US" sz="2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Bold" panose="020B0800000000000000" pitchFamily="34" charset="-122"/>
                  <a:ea typeface="思源黑体 CN Bold" panose="020B0800000000000000" pitchFamily="34" charset="-122"/>
                  <a:cs typeface="+mn-cs"/>
                </a:endParaRPr>
              </a:p>
            </p:txBody>
          </p:sp>
        </p:grpSp>
        <p:grpSp>
          <p:nvGrpSpPr>
            <p:cNvPr id="26" name="组合 25"/>
            <p:cNvGrpSpPr/>
            <p:nvPr/>
          </p:nvGrpSpPr>
          <p:grpSpPr>
            <a:xfrm>
              <a:off x="2731770" y="2510352"/>
              <a:ext cx="2892425" cy="553998"/>
              <a:chOff x="2762250" y="2604356"/>
              <a:chExt cx="2892425" cy="553998"/>
            </a:xfrm>
          </p:grpSpPr>
          <p:sp>
            <p:nvSpPr>
              <p:cNvPr id="27" name="文本框 26"/>
              <p:cNvSpPr txBox="1"/>
              <p:nvPr/>
            </p:nvSpPr>
            <p:spPr>
              <a:xfrm>
                <a:off x="2762250" y="2604356"/>
                <a:ext cx="2798398" cy="4616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cs typeface="+mn-cs"/>
                  </a:rPr>
                  <a:t>单击此处更换标题</a:t>
                </a:r>
              </a:p>
            </p:txBody>
          </p:sp>
          <p:sp>
            <p:nvSpPr>
              <p:cNvPr id="28" name="文本框 27"/>
              <p:cNvSpPr txBox="1"/>
              <p:nvPr/>
            </p:nvSpPr>
            <p:spPr>
              <a:xfrm>
                <a:off x="2762250" y="2958299"/>
                <a:ext cx="2892425" cy="20005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prstClr val="black"/>
                    </a:solidFill>
                    <a:effectLst/>
                    <a:uLnTx/>
                    <a:uFillTx/>
                    <a:latin typeface="思源黑体 CN Light" panose="02010600030101010101" pitchFamily="34" charset="-122"/>
                    <a:ea typeface="思源黑体 CN Light" panose="02010600030101010101" pitchFamily="34" charset="-122"/>
                    <a:cs typeface="+mn-cs"/>
                  </a:rPr>
                  <a:t>Click here to replace the title</a:t>
                </a:r>
                <a:endParaRPr kumimoji="0" lang="zh-CN" altLang="en-US" sz="700" b="0" i="0" u="none" strike="noStrike" kern="1200" cap="none" spc="0" normalizeH="0" baseline="0" noProof="0" dirty="0">
                  <a:ln>
                    <a:noFill/>
                  </a:ln>
                  <a:solidFill>
                    <a:prstClr val="black"/>
                  </a:solidFill>
                  <a:effectLst/>
                  <a:uLnTx/>
                  <a:uFillTx/>
                  <a:latin typeface="思源黑体 CN Light" panose="02010600030101010101" pitchFamily="34" charset="-122"/>
                  <a:ea typeface="思源黑体 CN Light" panose="02010600030101010101" pitchFamily="34" charset="-122"/>
                  <a:cs typeface="+mn-cs"/>
                </a:endParaRPr>
              </a:p>
            </p:txBody>
          </p:sp>
        </p:grpSp>
      </p:grpSp>
      <p:grpSp>
        <p:nvGrpSpPr>
          <p:cNvPr id="31" name="组合 30"/>
          <p:cNvGrpSpPr/>
          <p:nvPr/>
        </p:nvGrpSpPr>
        <p:grpSpPr>
          <a:xfrm>
            <a:off x="6565900" y="4085669"/>
            <a:ext cx="3702130" cy="553998"/>
            <a:chOff x="1922065" y="2510352"/>
            <a:chExt cx="3702130" cy="553998"/>
          </a:xfrm>
        </p:grpSpPr>
        <p:grpSp>
          <p:nvGrpSpPr>
            <p:cNvPr id="32" name="组合 31"/>
            <p:cNvGrpSpPr/>
            <p:nvPr/>
          </p:nvGrpSpPr>
          <p:grpSpPr>
            <a:xfrm>
              <a:off x="1922065" y="2526002"/>
              <a:ext cx="660400" cy="522698"/>
              <a:chOff x="1730792" y="2452119"/>
              <a:chExt cx="660400" cy="522698"/>
            </a:xfrm>
          </p:grpSpPr>
          <p:sp>
            <p:nvSpPr>
              <p:cNvPr id="36" name="矩形 35"/>
              <p:cNvSpPr/>
              <p:nvPr/>
            </p:nvSpPr>
            <p:spPr>
              <a:xfrm rot="2693629">
                <a:off x="1799643" y="2452119"/>
                <a:ext cx="522698" cy="522698"/>
              </a:xfrm>
              <a:prstGeom prst="rect">
                <a:avLst/>
              </a:prstGeom>
              <a:solidFill>
                <a:srgbClr val="70388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37" name="文本框 36"/>
              <p:cNvSpPr txBox="1"/>
              <p:nvPr/>
            </p:nvSpPr>
            <p:spPr>
              <a:xfrm>
                <a:off x="1730792" y="2482636"/>
                <a:ext cx="6604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Bold" panose="020B0800000000000000" pitchFamily="34" charset="-122"/>
                    <a:ea typeface="思源黑体 CN Bold" panose="020B0800000000000000" pitchFamily="34" charset="-122"/>
                    <a:cs typeface="+mn-cs"/>
                  </a:rPr>
                  <a:t>04</a:t>
                </a:r>
                <a:endParaRPr kumimoji="0" lang="zh-CN" altLang="en-US" sz="2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Bold" panose="020B0800000000000000" pitchFamily="34" charset="-122"/>
                  <a:ea typeface="思源黑体 CN Bold" panose="020B0800000000000000" pitchFamily="34" charset="-122"/>
                  <a:cs typeface="+mn-cs"/>
                </a:endParaRPr>
              </a:p>
            </p:txBody>
          </p:sp>
        </p:grpSp>
        <p:grpSp>
          <p:nvGrpSpPr>
            <p:cNvPr id="33" name="组合 32"/>
            <p:cNvGrpSpPr/>
            <p:nvPr/>
          </p:nvGrpSpPr>
          <p:grpSpPr>
            <a:xfrm>
              <a:off x="2731769" y="2510352"/>
              <a:ext cx="2892426" cy="553998"/>
              <a:chOff x="2762249" y="2604356"/>
              <a:chExt cx="2892426" cy="553998"/>
            </a:xfrm>
          </p:grpSpPr>
          <p:sp>
            <p:nvSpPr>
              <p:cNvPr id="34" name="文本框 33"/>
              <p:cNvSpPr txBox="1"/>
              <p:nvPr/>
            </p:nvSpPr>
            <p:spPr>
              <a:xfrm>
                <a:off x="2762249" y="2604356"/>
                <a:ext cx="2798397" cy="4616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cs typeface="+mn-cs"/>
                  </a:rPr>
                  <a:t>单击此处更换标题</a:t>
                </a:r>
              </a:p>
            </p:txBody>
          </p:sp>
          <p:sp>
            <p:nvSpPr>
              <p:cNvPr id="35" name="文本框 34"/>
              <p:cNvSpPr txBox="1"/>
              <p:nvPr/>
            </p:nvSpPr>
            <p:spPr>
              <a:xfrm>
                <a:off x="2762250" y="2958299"/>
                <a:ext cx="2892425" cy="20005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prstClr val="black"/>
                    </a:solidFill>
                    <a:effectLst/>
                    <a:uLnTx/>
                    <a:uFillTx/>
                    <a:latin typeface="思源黑体 CN Light" panose="02010600030101010101" pitchFamily="34" charset="-122"/>
                    <a:ea typeface="思源黑体 CN Light" panose="02010600030101010101" pitchFamily="34" charset="-122"/>
                    <a:cs typeface="+mn-cs"/>
                  </a:rPr>
                  <a:t>Click here to replace the title</a:t>
                </a:r>
                <a:endParaRPr kumimoji="0" lang="zh-CN" altLang="en-US" sz="700" b="0" i="0" u="none" strike="noStrike" kern="1200" cap="none" spc="0" normalizeH="0" baseline="0" noProof="0" dirty="0">
                  <a:ln>
                    <a:noFill/>
                  </a:ln>
                  <a:solidFill>
                    <a:prstClr val="black"/>
                  </a:solidFill>
                  <a:effectLst/>
                  <a:uLnTx/>
                  <a:uFillTx/>
                  <a:latin typeface="思源黑体 CN Light" panose="02010600030101010101" pitchFamily="34" charset="-122"/>
                  <a:ea typeface="思源黑体 CN Light" panose="02010600030101010101" pitchFamily="34" charset="-122"/>
                  <a:cs typeface="+mn-cs"/>
                </a:endParaRPr>
              </a:p>
            </p:txBody>
          </p:sp>
        </p:grpSp>
      </p:grpSp>
      <p:sp>
        <p:nvSpPr>
          <p:cNvPr id="38" name="椭圆 37"/>
          <p:cNvSpPr/>
          <p:nvPr/>
        </p:nvSpPr>
        <p:spPr>
          <a:xfrm>
            <a:off x="9782629" y="5544457"/>
            <a:ext cx="351971" cy="351971"/>
          </a:xfrm>
          <a:prstGeom prst="ellipse">
            <a:avLst/>
          </a:prstGeom>
          <a:solidFill>
            <a:srgbClr val="703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grpSp>
        <p:nvGrpSpPr>
          <p:cNvPr id="44" name="组合 43"/>
          <p:cNvGrpSpPr>
            <a:grpSpLocks noChangeAspect="1"/>
          </p:cNvGrpSpPr>
          <p:nvPr/>
        </p:nvGrpSpPr>
        <p:grpSpPr>
          <a:xfrm>
            <a:off x="9993231" y="221203"/>
            <a:ext cx="2053964" cy="600680"/>
            <a:chOff x="2685028" y="2876682"/>
            <a:chExt cx="5502784" cy="1656004"/>
          </a:xfrm>
        </p:grpSpPr>
        <p:sp>
          <p:nvSpPr>
            <p:cNvPr id="45"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sp>
          <p:nvSpPr>
            <p:cNvPr id="46"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微软雅黑" panose="020B0503020204020204" charset="-122"/>
                <a:cs typeface="+mn-cs"/>
              </a:endParaRPr>
            </a:p>
          </p:txBody>
        </p:sp>
        <p:pic>
          <p:nvPicPr>
            <p:cNvPr id="47" name="图片 4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spTree>
    <p:custDataLst>
      <p:tags r:id="rId1"/>
    </p:custDataLst>
  </p:cSld>
  <p:clrMapOvr>
    <a:masterClrMapping/>
  </p:clrMapOvr>
  <p:transition spd="slow" advTm="2589">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anim calcmode="lin" valueType="num">
                                      <p:cBhvr>
                                        <p:cTn id="11" dur="1000" fill="hold"/>
                                        <p:tgtEl>
                                          <p:spTgt spid="7"/>
                                        </p:tgtEl>
                                        <p:attrNameLst>
                                          <p:attrName>ppt_x</p:attrName>
                                        </p:attrNameLst>
                                      </p:cBhvr>
                                      <p:tavLst>
                                        <p:tav tm="0">
                                          <p:val>
                                            <p:strVal val="#ppt_x"/>
                                          </p:val>
                                        </p:tav>
                                        <p:tav tm="100000">
                                          <p:val>
                                            <p:strVal val="#ppt_x"/>
                                          </p:val>
                                        </p:tav>
                                      </p:tavLst>
                                    </p:anim>
                                    <p:anim calcmode="lin" valueType="num">
                                      <p:cBhvr>
                                        <p:cTn id="12" dur="1000" fill="hold"/>
                                        <p:tgtEl>
                                          <p:spTgt spid="7"/>
                                        </p:tgtEl>
                                        <p:attrNameLst>
                                          <p:attrName>ppt_y</p:attrName>
                                        </p:attrNameLst>
                                      </p:cBhvr>
                                      <p:tavLst>
                                        <p:tav tm="0">
                                          <p:val>
                                            <p:strVal val="#ppt_y+.1"/>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1+#ppt_w/2"/>
                                          </p:val>
                                        </p:tav>
                                        <p:tav tm="100000">
                                          <p:val>
                                            <p:strVal val="#ppt_x"/>
                                          </p:val>
                                        </p:tav>
                                      </p:tavLst>
                                    </p:anim>
                                    <p:anim calcmode="lin" valueType="num">
                                      <p:cBhvr additive="base">
                                        <p:cTn id="20" dur="500" fill="hold"/>
                                        <p:tgtEl>
                                          <p:spTgt spid="24"/>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0-#ppt_w/2"/>
                                          </p:val>
                                        </p:tav>
                                        <p:tav tm="100000">
                                          <p:val>
                                            <p:strVal val="#ppt_x"/>
                                          </p:val>
                                        </p:tav>
                                      </p:tavLst>
                                    </p:anim>
                                    <p:anim calcmode="lin" valueType="num">
                                      <p:cBhvr additive="base">
                                        <p:cTn id="24" dur="500" fill="hold"/>
                                        <p:tgtEl>
                                          <p:spTgt spid="17"/>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500" fill="hold"/>
                                        <p:tgtEl>
                                          <p:spTgt spid="31"/>
                                        </p:tgtEl>
                                        <p:attrNameLst>
                                          <p:attrName>ppt_x</p:attrName>
                                        </p:attrNameLst>
                                      </p:cBhvr>
                                      <p:tavLst>
                                        <p:tav tm="0">
                                          <p:val>
                                            <p:strVal val="1+#ppt_w/2"/>
                                          </p:val>
                                        </p:tav>
                                        <p:tav tm="100000">
                                          <p:val>
                                            <p:strVal val="#ppt_x"/>
                                          </p:val>
                                        </p:tav>
                                      </p:tavLst>
                                    </p:anim>
                                    <p:anim calcmode="lin" valueType="num">
                                      <p:cBhvr additive="base">
                                        <p:cTn id="2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5334"/>
            <a:ext cx="12192000" cy="8831509"/>
          </a:xfrm>
          <a:prstGeom prst="rect">
            <a:avLst/>
          </a:prstGeom>
        </p:spPr>
      </p:pic>
      <p:sp>
        <p:nvSpPr>
          <p:cNvPr id="5" name="矩形 4"/>
          <p:cNvSpPr/>
          <p:nvPr/>
        </p:nvSpPr>
        <p:spPr>
          <a:xfrm>
            <a:off x="0" y="0"/>
            <a:ext cx="12192000" cy="7688943"/>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2846530" y="-1770744"/>
            <a:ext cx="8399978" cy="7688943"/>
            <a:chOff x="-2846530" y="-1770744"/>
            <a:chExt cx="8399978" cy="7688943"/>
          </a:xfrm>
        </p:grpSpPr>
        <p:sp>
          <p:nvSpPr>
            <p:cNvPr id="2" name="椭圆 1"/>
            <p:cNvSpPr/>
            <p:nvPr/>
          </p:nvSpPr>
          <p:spPr>
            <a:xfrm>
              <a:off x="-2846530" y="-1770744"/>
              <a:ext cx="7688943" cy="7688943"/>
            </a:xfrm>
            <a:prstGeom prst="ellipse">
              <a:avLst/>
            </a:prstGeom>
            <a:gradFill>
              <a:gsLst>
                <a:gs pos="0">
                  <a:srgbClr val="703881"/>
                </a:gs>
                <a:gs pos="66000">
                  <a:srgbClr val="882959"/>
                </a:gs>
              </a:gsLst>
              <a:lin ang="5400000" scaled="1"/>
            </a:gradFill>
            <a:ln>
              <a:noFill/>
            </a:ln>
            <a:effectLst>
              <a:outerShdw blurRad="2794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15" name="文本框 14"/>
            <p:cNvSpPr txBox="1"/>
            <p:nvPr/>
          </p:nvSpPr>
          <p:spPr>
            <a:xfrm>
              <a:off x="-1214742" y="1161142"/>
              <a:ext cx="6768190" cy="37702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3900" b="0" i="0" u="none" strike="noStrike" kern="1200" cap="none" spc="0" normalizeH="0" baseline="0" noProof="0" dirty="0">
                  <a:ln>
                    <a:noFill/>
                  </a:ln>
                  <a:solidFill>
                    <a:prstClr val="white"/>
                  </a:solidFill>
                  <a:effectLst>
                    <a:outerShdw blurRad="63500" sx="101000" sy="101000" algn="ctr" rotWithShape="0">
                      <a:prstClr val="black">
                        <a:alpha val="40000"/>
                      </a:prstClr>
                    </a:outerShdw>
                  </a:effectLst>
                  <a:uLnTx/>
                  <a:uFillTx/>
                  <a:latin typeface="思源黑体 CN Bold" panose="020B0800000000000000" pitchFamily="34" charset="-122"/>
                  <a:ea typeface="思源黑体 CN Bold" panose="020B0800000000000000" pitchFamily="34" charset="-122"/>
                  <a:cs typeface="+mn-cs"/>
                </a:rPr>
                <a:t>01</a:t>
              </a:r>
              <a:endParaRPr kumimoji="0" lang="zh-CN" altLang="en-US" sz="23900" b="0" i="0" u="none" strike="noStrike" kern="1200" cap="none" spc="0" normalizeH="0" baseline="0" noProof="0" dirty="0">
                <a:ln>
                  <a:noFill/>
                </a:ln>
                <a:solidFill>
                  <a:prstClr val="white"/>
                </a:solidFill>
                <a:effectLst>
                  <a:outerShdw blurRad="63500" sx="101000" sy="101000" algn="ctr" rotWithShape="0">
                    <a:prstClr val="black">
                      <a:alpha val="40000"/>
                    </a:prstClr>
                  </a:outerShdw>
                </a:effectLst>
                <a:uLnTx/>
                <a:uFillTx/>
                <a:latin typeface="思源黑体 CN Bold" panose="020B0800000000000000" pitchFamily="34" charset="-122"/>
                <a:ea typeface="思源黑体 CN Bold" panose="020B0800000000000000" pitchFamily="34" charset="-122"/>
                <a:cs typeface="+mn-cs"/>
              </a:endParaRPr>
            </a:p>
          </p:txBody>
        </p:sp>
      </p:grpSp>
      <p:grpSp>
        <p:nvGrpSpPr>
          <p:cNvPr id="18" name="组合 17"/>
          <p:cNvGrpSpPr/>
          <p:nvPr/>
        </p:nvGrpSpPr>
        <p:grpSpPr>
          <a:xfrm>
            <a:off x="5140956" y="2474962"/>
            <a:ext cx="6477909" cy="1104149"/>
            <a:chOff x="5862081" y="2617371"/>
            <a:chExt cx="6477909" cy="1104149"/>
          </a:xfrm>
        </p:grpSpPr>
        <p:sp>
          <p:nvSpPr>
            <p:cNvPr id="16" name="文本框 15"/>
            <p:cNvSpPr txBox="1"/>
            <p:nvPr/>
          </p:nvSpPr>
          <p:spPr>
            <a:xfrm>
              <a:off x="5862082" y="2617371"/>
              <a:ext cx="6477908" cy="1015663"/>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6000" b="0" i="0" u="none" strike="noStrike" kern="1200" cap="none" spc="0" normalizeH="0" baseline="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cs typeface="+mn-cs"/>
                </a:rPr>
                <a:t>单击此处更换标题</a:t>
              </a:r>
            </a:p>
          </p:txBody>
        </p:sp>
        <p:sp>
          <p:nvSpPr>
            <p:cNvPr id="17" name="文本框 16"/>
            <p:cNvSpPr txBox="1"/>
            <p:nvPr/>
          </p:nvSpPr>
          <p:spPr>
            <a:xfrm>
              <a:off x="5862081" y="3506076"/>
              <a:ext cx="6477909" cy="21544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solidFill>
                  <a:effectLst/>
                  <a:uLnTx/>
                  <a:uFillTx/>
                  <a:latin typeface="思源黑体 CN Light" panose="02010600030101010101" pitchFamily="34" charset="-122"/>
                  <a:ea typeface="思源黑体 CN Light" panose="02010600030101010101" pitchFamily="34" charset="-122"/>
                  <a:cs typeface="+mn-cs"/>
                </a:rPr>
                <a:t>Click here to replace the title</a:t>
              </a:r>
              <a:endParaRPr kumimoji="0" lang="zh-CN" altLang="en-US" sz="800" b="0" i="0" u="none" strike="noStrike" kern="1200" cap="none" spc="0" normalizeH="0" baseline="0" noProof="0" dirty="0">
                <a:ln>
                  <a:noFill/>
                </a:ln>
                <a:solidFill>
                  <a:prstClr val="black"/>
                </a:solidFill>
                <a:effectLst/>
                <a:uLnTx/>
                <a:uFillTx/>
                <a:latin typeface="思源黑体 CN Light" panose="02010600030101010101" pitchFamily="34" charset="-122"/>
                <a:ea typeface="思源黑体 CN Light" panose="02010600030101010101" pitchFamily="34" charset="-122"/>
                <a:cs typeface="+mn-cs"/>
              </a:endParaRPr>
            </a:p>
          </p:txBody>
        </p:sp>
      </p:grpSp>
      <p:sp>
        <p:nvSpPr>
          <p:cNvPr id="19" name="圆: 空心 18"/>
          <p:cNvSpPr/>
          <p:nvPr/>
        </p:nvSpPr>
        <p:spPr>
          <a:xfrm>
            <a:off x="10808543" y="5670073"/>
            <a:ext cx="2766913" cy="2766913"/>
          </a:xfrm>
          <a:prstGeom prst="donut">
            <a:avLst/>
          </a:prstGeom>
          <a:gradFill>
            <a:gsLst>
              <a:gs pos="0">
                <a:srgbClr val="703881"/>
              </a:gs>
              <a:gs pos="66000">
                <a:srgbClr val="88295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spTree>
    <p:custDataLst>
      <p:tags r:id="rId1"/>
    </p:custDataLst>
  </p:cSld>
  <p:clrMapOvr>
    <a:masterClrMapping/>
  </p:clrMapOvr>
  <p:transition spd="slow" advTm="242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22" presetClass="entr" presetSubtype="8"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par>
                                <p:cTn id="13" presetID="42"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1000"/>
                                        <p:tgtEl>
                                          <p:spTgt spid="19"/>
                                        </p:tgtEl>
                                      </p:cBhvr>
                                    </p:animEffect>
                                    <p:anim calcmode="lin" valueType="num">
                                      <p:cBhvr>
                                        <p:cTn id="16" dur="1000" fill="hold"/>
                                        <p:tgtEl>
                                          <p:spTgt spid="19"/>
                                        </p:tgtEl>
                                        <p:attrNameLst>
                                          <p:attrName>ppt_x</p:attrName>
                                        </p:attrNameLst>
                                      </p:cBhvr>
                                      <p:tavLst>
                                        <p:tav tm="0">
                                          <p:val>
                                            <p:strVal val="#ppt_x"/>
                                          </p:val>
                                        </p:tav>
                                        <p:tav tm="100000">
                                          <p:val>
                                            <p:strVal val="#ppt_x"/>
                                          </p:val>
                                        </p:tav>
                                      </p:tavLst>
                                    </p:anim>
                                    <p:anim calcmode="lin" valueType="num">
                                      <p:cBhvr>
                                        <p:cTn id="1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942061" y="1318409"/>
            <a:ext cx="6984001" cy="365002"/>
            <a:chOff x="685080" y="6142150"/>
            <a:chExt cx="6984001" cy="365002"/>
          </a:xfrm>
        </p:grpSpPr>
        <p:sp>
          <p:nvSpPr>
            <p:cNvPr id="41" name="文本框 40"/>
            <p:cNvSpPr txBox="1"/>
            <p:nvPr/>
          </p:nvSpPr>
          <p:spPr>
            <a:xfrm>
              <a:off x="685080" y="6198031"/>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B7B7B7"/>
                  </a:solidFill>
                  <a:effectLst/>
                  <a:uLnTx/>
                  <a:uFillTx/>
                  <a:latin typeface="HelveticaExt-Normal"/>
                  <a:ea typeface="OPPOSans B"/>
                  <a:cs typeface="+mn-cs"/>
                </a:rPr>
                <a:t>前言</a:t>
              </a:r>
            </a:p>
          </p:txBody>
        </p:sp>
        <p:sp>
          <p:nvSpPr>
            <p:cNvPr id="46" name="文本框 45"/>
            <p:cNvSpPr txBox="1"/>
            <p:nvPr/>
          </p:nvSpPr>
          <p:spPr>
            <a:xfrm>
              <a:off x="1938686" y="6198031"/>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effectLst/>
                  <a:uLnTx/>
                  <a:uFillTx/>
                  <a:latin typeface="HelveticaExt-Normal"/>
                  <a:ea typeface="OPPOSans B"/>
                  <a:cs typeface="+mn-cs"/>
                </a:rPr>
                <a:t>理论</a:t>
              </a:r>
            </a:p>
          </p:txBody>
        </p:sp>
        <p:sp>
          <p:nvSpPr>
            <p:cNvPr id="47" name="文本框 46"/>
            <p:cNvSpPr txBox="1"/>
            <p:nvPr/>
          </p:nvSpPr>
          <p:spPr>
            <a:xfrm>
              <a:off x="3192292" y="6198031"/>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lumMod val="65000"/>
                    </a:prstClr>
                  </a:solidFill>
                  <a:effectLst/>
                  <a:uLnTx/>
                  <a:uFillTx/>
                  <a:latin typeface="HelveticaExt-Normal"/>
                  <a:ea typeface="OPPOSans B"/>
                  <a:cs typeface="+mn-cs"/>
                </a:rPr>
                <a:t>内容</a:t>
              </a:r>
            </a:p>
          </p:txBody>
        </p:sp>
        <p:sp>
          <p:nvSpPr>
            <p:cNvPr id="48" name="文本框 47"/>
            <p:cNvSpPr txBox="1"/>
            <p:nvPr/>
          </p:nvSpPr>
          <p:spPr>
            <a:xfrm>
              <a:off x="4445898" y="6198031"/>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B7B7B7"/>
                  </a:solidFill>
                  <a:effectLst/>
                  <a:uLnTx/>
                  <a:uFillTx/>
                  <a:latin typeface="HelveticaExt-Normal"/>
                  <a:ea typeface="OPPOSans B"/>
                  <a:cs typeface="+mn-cs"/>
                </a:rPr>
                <a:t>实验</a:t>
              </a:r>
            </a:p>
          </p:txBody>
        </p:sp>
        <p:sp>
          <p:nvSpPr>
            <p:cNvPr id="49" name="文本框 48"/>
            <p:cNvSpPr txBox="1"/>
            <p:nvPr/>
          </p:nvSpPr>
          <p:spPr>
            <a:xfrm>
              <a:off x="5641629" y="6198031"/>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B7B7B7"/>
                  </a:solidFill>
                  <a:effectLst/>
                  <a:uLnTx/>
                  <a:uFillTx/>
                  <a:latin typeface="HelveticaExt-Normal"/>
                  <a:ea typeface="OPPOSans B"/>
                  <a:cs typeface="+mn-cs"/>
                </a:rPr>
                <a:t>总结</a:t>
              </a:r>
            </a:p>
          </p:txBody>
        </p:sp>
        <p:cxnSp>
          <p:nvCxnSpPr>
            <p:cNvPr id="50" name="直接连接符 49"/>
            <p:cNvCxnSpPr/>
            <p:nvPr/>
          </p:nvCxnSpPr>
          <p:spPr>
            <a:xfrm>
              <a:off x="1893667" y="6142150"/>
              <a:ext cx="6985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6734911" y="6199375"/>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B7B7B7"/>
                  </a:solidFill>
                  <a:effectLst/>
                  <a:uLnTx/>
                  <a:uFillTx/>
                  <a:latin typeface="HelveticaExt-Normal"/>
                  <a:ea typeface="OPPOSans B"/>
                  <a:cs typeface="+mn-cs"/>
                </a:rPr>
                <a:t>尾页</a:t>
              </a:r>
            </a:p>
          </p:txBody>
        </p:sp>
      </p:grpSp>
      <p:sp>
        <p:nvSpPr>
          <p:cNvPr id="52" name="矩形 51"/>
          <p:cNvSpPr/>
          <p:nvPr/>
        </p:nvSpPr>
        <p:spPr>
          <a:xfrm>
            <a:off x="0" y="1"/>
            <a:ext cx="12192000" cy="914610"/>
          </a:xfrm>
          <a:prstGeom prst="rect">
            <a:avLst/>
          </a:prstGeom>
          <a:gradFill>
            <a:gsLst>
              <a:gs pos="32000">
                <a:srgbClr val="703881"/>
              </a:gs>
              <a:gs pos="100000">
                <a:srgbClr val="882959"/>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53" name="文本框 52"/>
          <p:cNvSpPr txBox="1"/>
          <p:nvPr/>
        </p:nvSpPr>
        <p:spPr>
          <a:xfrm>
            <a:off x="732913" y="229219"/>
            <a:ext cx="10626387"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HelveticaExt-Normal"/>
                <a:ea typeface="OPPOSans B"/>
                <a:cs typeface="+mn-cs"/>
              </a:rPr>
              <a:t>深度信念网络</a:t>
            </a:r>
          </a:p>
        </p:txBody>
      </p:sp>
      <p:grpSp>
        <p:nvGrpSpPr>
          <p:cNvPr id="57" name="组合 56"/>
          <p:cNvGrpSpPr/>
          <p:nvPr/>
        </p:nvGrpSpPr>
        <p:grpSpPr>
          <a:xfrm>
            <a:off x="9941481" y="183165"/>
            <a:ext cx="2053553" cy="606393"/>
            <a:chOff x="9730702" y="211219"/>
            <a:chExt cx="2374282" cy="701101"/>
          </a:xfrm>
        </p:grpSpPr>
        <p:pic>
          <p:nvPicPr>
            <p:cNvPr id="58" name="图片 57"/>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66" name="图片 65"/>
            <p:cNvPicPr>
              <a:picLocks noChangeAspect="1"/>
            </p:cNvPicPr>
            <p:nvPr/>
          </p:nvPicPr>
          <p:blipFill rotWithShape="1">
            <a:blip r:embed="rId4">
              <a:biLevel thresh="25000"/>
            </a:blip>
            <a:srcRect l="30188"/>
            <a:stretch>
              <a:fillRect/>
            </a:stretch>
          </p:blipFill>
          <p:spPr>
            <a:xfrm>
              <a:off x="10483399" y="211219"/>
              <a:ext cx="1621585" cy="701101"/>
            </a:xfrm>
            <a:prstGeom prst="rect">
              <a:avLst/>
            </a:prstGeom>
          </p:spPr>
        </p:pic>
      </p:grpSp>
      <p:pic>
        <p:nvPicPr>
          <p:cNvPr id="68" name="图片占位符 30"/>
          <p:cNvPicPr>
            <a:picLocks noChangeAspect="1"/>
          </p:cNvPicPr>
          <p:nvPr/>
        </p:nvPicPr>
        <p:blipFill>
          <a:blip r:embed="rId5" cstate="print">
            <a:extLst>
              <a:ext uri="{28A0092B-C50C-407E-A947-70E740481C1C}">
                <a14:useLocalDpi xmlns:a14="http://schemas.microsoft.com/office/drawing/2010/main" val="0"/>
              </a:ext>
            </a:extLst>
          </a:blip>
          <a:srcRect l="18923" r="18923"/>
          <a:stretch>
            <a:fillRect/>
          </a:stretch>
        </p:blipFill>
        <p:spPr>
          <a:xfrm>
            <a:off x="4374935" y="2749069"/>
            <a:ext cx="3442133" cy="3692525"/>
          </a:xfrm>
          <a:prstGeom prst="rect">
            <a:avLst/>
          </a:prstGeom>
        </p:spPr>
      </p:pic>
      <p:sp>
        <p:nvSpPr>
          <p:cNvPr id="80" name="流程图: 过程 79"/>
          <p:cNvSpPr/>
          <p:nvPr/>
        </p:nvSpPr>
        <p:spPr>
          <a:xfrm>
            <a:off x="4380347" y="2749069"/>
            <a:ext cx="3442133" cy="3692525"/>
          </a:xfrm>
          <a:prstGeom prst="flowChartProcess">
            <a:avLst/>
          </a:prstGeom>
          <a:solidFill>
            <a:srgbClr val="703881">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1" name="流程图: 过程 80"/>
          <p:cNvSpPr/>
          <p:nvPr/>
        </p:nvSpPr>
        <p:spPr>
          <a:xfrm>
            <a:off x="695325" y="2749069"/>
            <a:ext cx="3442133" cy="3692525"/>
          </a:xfrm>
          <a:prstGeom prst="flowChartProcess">
            <a:avLst/>
          </a:prstGeom>
          <a:solidFill>
            <a:schemeClr val="bg1"/>
          </a:solidFill>
          <a:ln w="19050">
            <a:solidFill>
              <a:srgbClr val="703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流程图: 过程 81"/>
          <p:cNvSpPr/>
          <p:nvPr/>
        </p:nvSpPr>
        <p:spPr>
          <a:xfrm>
            <a:off x="8054542" y="2749069"/>
            <a:ext cx="3442133" cy="3692525"/>
          </a:xfrm>
          <a:prstGeom prst="flowChartProcess">
            <a:avLst/>
          </a:prstGeom>
          <a:solidFill>
            <a:schemeClr val="bg1"/>
          </a:solidFill>
          <a:ln w="19050">
            <a:solidFill>
              <a:srgbClr val="703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695325" y="1898157"/>
            <a:ext cx="10801350" cy="609398"/>
          </a:xfrm>
          <a:prstGeom prst="rect">
            <a:avLst/>
          </a:prstGeom>
        </p:spPr>
        <p:txBody>
          <a:bodyPr wrap="square">
            <a:spAutoFit/>
          </a:bodyPr>
          <a:lstStyle/>
          <a:p>
            <a:pPr algn="just">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用户可以在投影仪或者计算机上进行演示，也可以将演示文稿打印出来，制作成胶片，以便应用到更广泛的领域中。利用</a:t>
            </a:r>
            <a:r>
              <a:rPr lang="en-US" altLang="zh-CN" sz="1400" dirty="0">
                <a:solidFill>
                  <a:schemeClr val="tx1">
                    <a:lumMod val="50000"/>
                    <a:lumOff val="50000"/>
                  </a:schemeClr>
                </a:solidFill>
              </a:rPr>
              <a:t>Microsoft Office PowerPoint</a:t>
            </a:r>
            <a:r>
              <a:rPr lang="zh-CN" altLang="en-US" sz="1400" dirty="0">
                <a:solidFill>
                  <a:schemeClr val="tx1">
                    <a:lumMod val="50000"/>
                    <a:lumOff val="50000"/>
                  </a:schemeClr>
                </a:solidFill>
              </a:rPr>
              <a:t>不仅可以创建演示文稿，还可以在互联网上召开面对面会议、远程会议或在网上给观众展示演示文稿</a:t>
            </a:r>
          </a:p>
        </p:txBody>
      </p:sp>
      <p:grpSp>
        <p:nvGrpSpPr>
          <p:cNvPr id="84" name="组合 83"/>
          <p:cNvGrpSpPr/>
          <p:nvPr/>
        </p:nvGrpSpPr>
        <p:grpSpPr>
          <a:xfrm>
            <a:off x="1117125" y="2927458"/>
            <a:ext cx="2598532" cy="3250610"/>
            <a:chOff x="1117125" y="2661240"/>
            <a:chExt cx="2598532" cy="3250610"/>
          </a:xfrm>
        </p:grpSpPr>
        <p:sp>
          <p:nvSpPr>
            <p:cNvPr id="85" name="矩形 84"/>
            <p:cNvSpPr/>
            <p:nvPr/>
          </p:nvSpPr>
          <p:spPr>
            <a:xfrm>
              <a:off x="1482941" y="5435600"/>
              <a:ext cx="1866900" cy="476250"/>
            </a:xfrm>
            <a:prstGeom prst="rect">
              <a:avLst/>
            </a:prstGeom>
            <a:solidFill>
              <a:srgbClr val="703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6" name="组合 85"/>
            <p:cNvGrpSpPr/>
            <p:nvPr/>
          </p:nvGrpSpPr>
          <p:grpSpPr>
            <a:xfrm>
              <a:off x="1117125" y="3449934"/>
              <a:ext cx="2598532" cy="1615339"/>
              <a:chOff x="1246229" y="4819113"/>
              <a:chExt cx="2598532" cy="1615339"/>
            </a:xfrm>
          </p:grpSpPr>
          <p:sp>
            <p:nvSpPr>
              <p:cNvPr id="89" name="矩形 88"/>
              <p:cNvSpPr/>
              <p:nvPr/>
            </p:nvSpPr>
            <p:spPr>
              <a:xfrm>
                <a:off x="1246229" y="5307990"/>
                <a:ext cx="2598532" cy="1126462"/>
              </a:xfrm>
              <a:prstGeom prst="rect">
                <a:avLst/>
              </a:prstGeom>
            </p:spPr>
            <p:txBody>
              <a:bodyPr wrap="square">
                <a:spAutoFit/>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90" name="矩形 89"/>
              <p:cNvSpPr/>
              <p:nvPr/>
            </p:nvSpPr>
            <p:spPr>
              <a:xfrm>
                <a:off x="1424508" y="4819113"/>
                <a:ext cx="2241974" cy="401264"/>
              </a:xfrm>
              <a:prstGeom prst="rect">
                <a:avLst/>
              </a:prstGeom>
            </p:spPr>
            <p:txBody>
              <a:bodyPr wrap="square">
                <a:spAutoFit/>
              </a:bodyPr>
              <a:lstStyle/>
              <a:p>
                <a:pPr algn="ctr">
                  <a:lnSpc>
                    <a:spcPct val="120000"/>
                  </a:lnSpc>
                </a:pPr>
                <a:r>
                  <a:rPr lang="zh-CN" altLang="en-US" b="1" dirty="0">
                    <a:solidFill>
                      <a:schemeClr val="tx1">
                        <a:lumMod val="65000"/>
                        <a:lumOff val="35000"/>
                      </a:schemeClr>
                    </a:solidFill>
                  </a:rPr>
                  <a:t>标题文字添加</a:t>
                </a:r>
              </a:p>
            </p:txBody>
          </p:sp>
        </p:grpSp>
        <p:sp>
          <p:nvSpPr>
            <p:cNvPr id="87" name="文本框 86"/>
            <p:cNvSpPr txBox="1"/>
            <p:nvPr/>
          </p:nvSpPr>
          <p:spPr>
            <a:xfrm>
              <a:off x="1590892" y="2661240"/>
              <a:ext cx="1651000" cy="706755"/>
            </a:xfrm>
            <a:prstGeom prst="rect">
              <a:avLst/>
            </a:prstGeom>
            <a:noFill/>
          </p:spPr>
          <p:txBody>
            <a:bodyPr wrap="none" rtlCol="0">
              <a:spAutoFit/>
            </a:bodyPr>
            <a:lstStyle/>
            <a:p>
              <a:pPr algn="ctr"/>
              <a:r>
                <a:rPr lang="en-US" altLang="zh-CN" sz="4000" b="1" dirty="0">
                  <a:solidFill>
                    <a:srgbClr val="703881"/>
                  </a:solidFill>
                  <a:latin typeface="Times New Roman" panose="02020603050405020304" pitchFamily="18" charset="0"/>
                  <a:cs typeface="Times New Roman" panose="02020603050405020304" pitchFamily="18" charset="0"/>
                </a:rPr>
                <a:t>XXXX</a:t>
              </a:r>
              <a:endParaRPr lang="zh-CN" altLang="en-US" sz="4000" b="1" dirty="0">
                <a:solidFill>
                  <a:srgbClr val="703881"/>
                </a:solidFill>
                <a:latin typeface="Times New Roman" panose="02020603050405020304" pitchFamily="18" charset="0"/>
                <a:cs typeface="Times New Roman" panose="02020603050405020304" pitchFamily="18" charset="0"/>
              </a:endParaRPr>
            </a:p>
          </p:txBody>
        </p:sp>
        <p:sp>
          <p:nvSpPr>
            <p:cNvPr id="88" name="文本框 87"/>
            <p:cNvSpPr txBox="1"/>
            <p:nvPr/>
          </p:nvSpPr>
          <p:spPr>
            <a:xfrm>
              <a:off x="1708505" y="5503472"/>
              <a:ext cx="1415772" cy="338554"/>
            </a:xfrm>
            <a:prstGeom prst="rect">
              <a:avLst/>
            </a:prstGeom>
            <a:noFill/>
          </p:spPr>
          <p:txBody>
            <a:bodyPr wrap="none" rtlCol="0">
              <a:spAutoFit/>
            </a:bodyPr>
            <a:lstStyle/>
            <a:p>
              <a:pPr algn="ctr"/>
              <a:r>
                <a:rPr lang="zh-CN" altLang="en-US" sz="1600" dirty="0">
                  <a:solidFill>
                    <a:schemeClr val="bg1"/>
                  </a:solidFill>
                </a:rPr>
                <a:t>文字添加此处</a:t>
              </a:r>
            </a:p>
          </p:txBody>
        </p:sp>
      </p:grpSp>
      <p:grpSp>
        <p:nvGrpSpPr>
          <p:cNvPr id="91" name="组合 90"/>
          <p:cNvGrpSpPr/>
          <p:nvPr/>
        </p:nvGrpSpPr>
        <p:grpSpPr>
          <a:xfrm>
            <a:off x="4796734" y="2927458"/>
            <a:ext cx="2598532" cy="3250610"/>
            <a:chOff x="4796734" y="2661240"/>
            <a:chExt cx="2598532" cy="3250610"/>
          </a:xfrm>
        </p:grpSpPr>
        <p:sp>
          <p:nvSpPr>
            <p:cNvPr id="92" name="矩形 91"/>
            <p:cNvSpPr/>
            <p:nvPr/>
          </p:nvSpPr>
          <p:spPr>
            <a:xfrm>
              <a:off x="5162550" y="5435600"/>
              <a:ext cx="1866900" cy="4762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3" name="组合 92"/>
            <p:cNvGrpSpPr/>
            <p:nvPr/>
          </p:nvGrpSpPr>
          <p:grpSpPr>
            <a:xfrm>
              <a:off x="4796734" y="3449934"/>
              <a:ext cx="2598532" cy="1615339"/>
              <a:chOff x="1246229" y="4819113"/>
              <a:chExt cx="2598532" cy="1615339"/>
            </a:xfrm>
          </p:grpSpPr>
          <p:sp>
            <p:nvSpPr>
              <p:cNvPr id="96" name="矩形 95"/>
              <p:cNvSpPr/>
              <p:nvPr/>
            </p:nvSpPr>
            <p:spPr>
              <a:xfrm>
                <a:off x="1246229" y="5307990"/>
                <a:ext cx="2598532" cy="1126462"/>
              </a:xfrm>
              <a:prstGeom prst="rect">
                <a:avLst/>
              </a:prstGeom>
            </p:spPr>
            <p:txBody>
              <a:bodyPr wrap="square">
                <a:spAutoFit/>
              </a:bodyPr>
              <a:lstStyle/>
              <a:p>
                <a:pPr algn="ctr">
                  <a:lnSpc>
                    <a:spcPct val="120000"/>
                  </a:lnSpc>
                </a:pPr>
                <a:r>
                  <a:rPr lang="zh-CN" altLang="en-US" sz="1400" dirty="0">
                    <a:solidFill>
                      <a:schemeClr val="bg1"/>
                    </a:solidFill>
                  </a:rPr>
                  <a:t>用户可以在投影仪或者计算机上进行演示也可以将演示文稿打印出来制作成胶片以便应用到更广泛的领域中</a:t>
                </a:r>
              </a:p>
            </p:txBody>
          </p:sp>
          <p:sp>
            <p:nvSpPr>
              <p:cNvPr id="97" name="矩形 96"/>
              <p:cNvSpPr/>
              <p:nvPr/>
            </p:nvSpPr>
            <p:spPr>
              <a:xfrm>
                <a:off x="1424508" y="4819113"/>
                <a:ext cx="2241974" cy="401264"/>
              </a:xfrm>
              <a:prstGeom prst="rect">
                <a:avLst/>
              </a:prstGeom>
            </p:spPr>
            <p:txBody>
              <a:bodyPr wrap="square">
                <a:spAutoFit/>
              </a:bodyPr>
              <a:lstStyle/>
              <a:p>
                <a:pPr algn="ctr">
                  <a:lnSpc>
                    <a:spcPct val="120000"/>
                  </a:lnSpc>
                </a:pPr>
                <a:r>
                  <a:rPr lang="zh-CN" altLang="en-US" b="1" dirty="0">
                    <a:solidFill>
                      <a:schemeClr val="bg1"/>
                    </a:solidFill>
                  </a:rPr>
                  <a:t>标题文字添加</a:t>
                </a:r>
              </a:p>
            </p:txBody>
          </p:sp>
        </p:grpSp>
        <p:sp>
          <p:nvSpPr>
            <p:cNvPr id="94" name="文本框 93"/>
            <p:cNvSpPr txBox="1"/>
            <p:nvPr/>
          </p:nvSpPr>
          <p:spPr>
            <a:xfrm>
              <a:off x="5263943" y="2661240"/>
              <a:ext cx="1651000" cy="706755"/>
            </a:xfrm>
            <a:prstGeom prst="rect">
              <a:avLst/>
            </a:prstGeom>
            <a:noFill/>
          </p:spPr>
          <p:txBody>
            <a:bodyPr wrap="none" rtlCol="0">
              <a:spAutoFit/>
            </a:bodyPr>
            <a:lstStyle/>
            <a:p>
              <a:pPr algn="ctr"/>
              <a:r>
                <a:rPr lang="en-US" altLang="zh-CN" sz="4000" b="1" dirty="0">
                  <a:solidFill>
                    <a:schemeClr val="bg1"/>
                  </a:solidFill>
                  <a:latin typeface="Times New Roman" panose="02020603050405020304" pitchFamily="18" charset="0"/>
                  <a:cs typeface="Times New Roman" panose="02020603050405020304" pitchFamily="18" charset="0"/>
                </a:rPr>
                <a:t>XXXX</a:t>
              </a:r>
              <a:endParaRPr lang="zh-CN" altLang="en-US" sz="4000" b="1" dirty="0">
                <a:solidFill>
                  <a:schemeClr val="bg1"/>
                </a:solidFill>
                <a:latin typeface="Times New Roman" panose="02020603050405020304" pitchFamily="18" charset="0"/>
                <a:cs typeface="Times New Roman" panose="02020603050405020304" pitchFamily="18" charset="0"/>
              </a:endParaRPr>
            </a:p>
          </p:txBody>
        </p:sp>
        <p:sp>
          <p:nvSpPr>
            <p:cNvPr id="95" name="文本框 94"/>
            <p:cNvSpPr txBox="1"/>
            <p:nvPr/>
          </p:nvSpPr>
          <p:spPr>
            <a:xfrm>
              <a:off x="5388114" y="5503472"/>
              <a:ext cx="1415772" cy="338554"/>
            </a:xfrm>
            <a:prstGeom prst="rect">
              <a:avLst/>
            </a:prstGeom>
            <a:noFill/>
          </p:spPr>
          <p:txBody>
            <a:bodyPr wrap="none" rtlCol="0">
              <a:spAutoFit/>
            </a:bodyPr>
            <a:lstStyle/>
            <a:p>
              <a:pPr algn="ctr"/>
              <a:r>
                <a:rPr lang="zh-CN" altLang="en-US" sz="1600" dirty="0">
                  <a:solidFill>
                    <a:schemeClr val="bg1"/>
                  </a:solidFill>
                </a:rPr>
                <a:t>文字添加此处</a:t>
              </a:r>
            </a:p>
          </p:txBody>
        </p:sp>
      </p:grpSp>
      <p:grpSp>
        <p:nvGrpSpPr>
          <p:cNvPr id="98" name="组合 97"/>
          <p:cNvGrpSpPr/>
          <p:nvPr/>
        </p:nvGrpSpPr>
        <p:grpSpPr>
          <a:xfrm>
            <a:off x="8476342" y="2927458"/>
            <a:ext cx="2598532" cy="3250610"/>
            <a:chOff x="8476342" y="2661240"/>
            <a:chExt cx="2598532" cy="3250610"/>
          </a:xfrm>
        </p:grpSpPr>
        <p:sp>
          <p:nvSpPr>
            <p:cNvPr id="99" name="矩形 98"/>
            <p:cNvSpPr/>
            <p:nvPr/>
          </p:nvSpPr>
          <p:spPr>
            <a:xfrm>
              <a:off x="8842158" y="5435600"/>
              <a:ext cx="1866900" cy="476250"/>
            </a:xfrm>
            <a:prstGeom prst="rect">
              <a:avLst/>
            </a:prstGeom>
            <a:solidFill>
              <a:srgbClr val="703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0" name="组合 99"/>
            <p:cNvGrpSpPr/>
            <p:nvPr/>
          </p:nvGrpSpPr>
          <p:grpSpPr>
            <a:xfrm>
              <a:off x="8476342" y="3449934"/>
              <a:ext cx="2598532" cy="1615339"/>
              <a:chOff x="1246229" y="4819113"/>
              <a:chExt cx="2598532" cy="1615339"/>
            </a:xfrm>
          </p:grpSpPr>
          <p:sp>
            <p:nvSpPr>
              <p:cNvPr id="103" name="矩形 102"/>
              <p:cNvSpPr/>
              <p:nvPr/>
            </p:nvSpPr>
            <p:spPr>
              <a:xfrm>
                <a:off x="1246229" y="5307990"/>
                <a:ext cx="2598532" cy="1126462"/>
              </a:xfrm>
              <a:prstGeom prst="rect">
                <a:avLst/>
              </a:prstGeom>
            </p:spPr>
            <p:txBody>
              <a:bodyPr wrap="square">
                <a:spAutoFit/>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104" name="矩形 103"/>
              <p:cNvSpPr/>
              <p:nvPr/>
            </p:nvSpPr>
            <p:spPr>
              <a:xfrm>
                <a:off x="1424508" y="4819113"/>
                <a:ext cx="2241974" cy="401264"/>
              </a:xfrm>
              <a:prstGeom prst="rect">
                <a:avLst/>
              </a:prstGeom>
            </p:spPr>
            <p:txBody>
              <a:bodyPr wrap="square">
                <a:spAutoFit/>
              </a:bodyPr>
              <a:lstStyle/>
              <a:p>
                <a:pPr algn="ctr">
                  <a:lnSpc>
                    <a:spcPct val="120000"/>
                  </a:lnSpc>
                </a:pPr>
                <a:r>
                  <a:rPr lang="zh-CN" altLang="en-US" b="1" dirty="0">
                    <a:solidFill>
                      <a:schemeClr val="tx1">
                        <a:lumMod val="65000"/>
                        <a:lumOff val="35000"/>
                      </a:schemeClr>
                    </a:solidFill>
                  </a:rPr>
                  <a:t>标题文字添加</a:t>
                </a:r>
              </a:p>
            </p:txBody>
          </p:sp>
        </p:grpSp>
        <p:sp>
          <p:nvSpPr>
            <p:cNvPr id="101" name="文本框 100"/>
            <p:cNvSpPr txBox="1"/>
            <p:nvPr/>
          </p:nvSpPr>
          <p:spPr>
            <a:xfrm>
              <a:off x="8950110" y="2661240"/>
              <a:ext cx="1651000" cy="706755"/>
            </a:xfrm>
            <a:prstGeom prst="rect">
              <a:avLst/>
            </a:prstGeom>
            <a:noFill/>
          </p:spPr>
          <p:txBody>
            <a:bodyPr wrap="none" rtlCol="0">
              <a:spAutoFit/>
            </a:bodyPr>
            <a:lstStyle/>
            <a:p>
              <a:pPr algn="ctr"/>
              <a:r>
                <a:rPr lang="en-US" altLang="zh-CN" sz="4000" b="1" dirty="0">
                  <a:solidFill>
                    <a:srgbClr val="703881"/>
                  </a:solidFill>
                  <a:latin typeface="Times New Roman" panose="02020603050405020304" pitchFamily="18" charset="0"/>
                  <a:cs typeface="Times New Roman" panose="02020603050405020304" pitchFamily="18" charset="0"/>
                </a:rPr>
                <a:t>XXXX</a:t>
              </a:r>
              <a:endParaRPr lang="zh-CN" altLang="en-US" sz="4000" b="1" dirty="0">
                <a:solidFill>
                  <a:srgbClr val="703881"/>
                </a:solidFill>
                <a:latin typeface="Times New Roman" panose="02020603050405020304" pitchFamily="18" charset="0"/>
                <a:cs typeface="Times New Roman" panose="02020603050405020304" pitchFamily="18" charset="0"/>
              </a:endParaRPr>
            </a:p>
          </p:txBody>
        </p:sp>
        <p:sp>
          <p:nvSpPr>
            <p:cNvPr id="102" name="文本框 101"/>
            <p:cNvSpPr txBox="1"/>
            <p:nvPr/>
          </p:nvSpPr>
          <p:spPr>
            <a:xfrm>
              <a:off x="9067722" y="5503472"/>
              <a:ext cx="1415772" cy="338554"/>
            </a:xfrm>
            <a:prstGeom prst="rect">
              <a:avLst/>
            </a:prstGeom>
            <a:noFill/>
          </p:spPr>
          <p:txBody>
            <a:bodyPr wrap="none" rtlCol="0">
              <a:spAutoFit/>
            </a:bodyPr>
            <a:lstStyle/>
            <a:p>
              <a:pPr algn="ctr"/>
              <a:r>
                <a:rPr lang="zh-CN" altLang="en-US" sz="1600" dirty="0">
                  <a:solidFill>
                    <a:schemeClr val="bg1"/>
                  </a:solidFill>
                </a:rPr>
                <a:t>文字添加此处</a:t>
              </a:r>
            </a:p>
          </p:txBody>
        </p:sp>
      </p:grpSp>
    </p:spTree>
    <p:extLst>
      <p:ext uri="{BB962C8B-B14F-4D97-AF65-F5344CB8AC3E}">
        <p14:creationId xmlns:p14="http://schemas.microsoft.com/office/powerpoint/2010/main" val="271412564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2" presetClass="entr" presetSubtype="1"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 calcmode="lin" valueType="num">
                                      <p:cBhvr additive="base">
                                        <p:cTn id="10" dur="500" fill="hold"/>
                                        <p:tgtEl>
                                          <p:spTgt spid="52"/>
                                        </p:tgtEl>
                                        <p:attrNameLst>
                                          <p:attrName>ppt_x</p:attrName>
                                        </p:attrNameLst>
                                      </p:cBhvr>
                                      <p:tavLst>
                                        <p:tav tm="0">
                                          <p:val>
                                            <p:strVal val="#ppt_x"/>
                                          </p:val>
                                        </p:tav>
                                        <p:tav tm="100000">
                                          <p:val>
                                            <p:strVal val="#ppt_x"/>
                                          </p:val>
                                        </p:tav>
                                      </p:tavLst>
                                    </p:anim>
                                    <p:anim calcmode="lin" valueType="num">
                                      <p:cBhvr additive="base">
                                        <p:cTn id="11" dur="500" fill="hold"/>
                                        <p:tgtEl>
                                          <p:spTgt spid="52"/>
                                        </p:tgtEl>
                                        <p:attrNameLst>
                                          <p:attrName>ppt_y</p:attrName>
                                        </p:attrNameLst>
                                      </p:cBhvr>
                                      <p:tavLst>
                                        <p:tav tm="0">
                                          <p:val>
                                            <p:strVal val="0-#ppt_h/2"/>
                                          </p:val>
                                        </p:tav>
                                        <p:tav tm="100000">
                                          <p:val>
                                            <p:strVal val="#ppt_y"/>
                                          </p:val>
                                        </p:tav>
                                      </p:tavLst>
                                    </p:anim>
                                  </p:childTnLst>
                                </p:cTn>
                              </p:par>
                              <p:par>
                                <p:cTn id="12" presetID="2" presetClass="entr" presetSubtype="1" fill="hold" grpId="0" nodeType="withEffect">
                                  <p:stCondLst>
                                    <p:cond delay="0"/>
                                  </p:stCondLst>
                                  <p:childTnLst>
                                    <p:set>
                                      <p:cBhvr>
                                        <p:cTn id="13" dur="1" fill="hold">
                                          <p:stCondLst>
                                            <p:cond delay="0"/>
                                          </p:stCondLst>
                                        </p:cTn>
                                        <p:tgtEl>
                                          <p:spTgt spid="53"/>
                                        </p:tgtEl>
                                        <p:attrNameLst>
                                          <p:attrName>style.visibility</p:attrName>
                                        </p:attrNameLst>
                                      </p:cBhvr>
                                      <p:to>
                                        <p:strVal val="visible"/>
                                      </p:to>
                                    </p:set>
                                    <p:anim calcmode="lin" valueType="num">
                                      <p:cBhvr additive="base">
                                        <p:cTn id="14" dur="500" fill="hold"/>
                                        <p:tgtEl>
                                          <p:spTgt spid="53"/>
                                        </p:tgtEl>
                                        <p:attrNameLst>
                                          <p:attrName>ppt_x</p:attrName>
                                        </p:attrNameLst>
                                      </p:cBhvr>
                                      <p:tavLst>
                                        <p:tav tm="0">
                                          <p:val>
                                            <p:strVal val="#ppt_x"/>
                                          </p:val>
                                        </p:tav>
                                        <p:tav tm="100000">
                                          <p:val>
                                            <p:strVal val="#ppt_x"/>
                                          </p:val>
                                        </p:tav>
                                      </p:tavLst>
                                    </p:anim>
                                    <p:anim calcmode="lin" valueType="num">
                                      <p:cBhvr additive="base">
                                        <p:cTn id="15" dur="500" fill="hold"/>
                                        <p:tgtEl>
                                          <p:spTgt spid="53"/>
                                        </p:tgtEl>
                                        <p:attrNameLst>
                                          <p:attrName>ppt_y</p:attrName>
                                        </p:attrNameLst>
                                      </p:cBhvr>
                                      <p:tavLst>
                                        <p:tav tm="0">
                                          <p:val>
                                            <p:strVal val="0-#ppt_h/2"/>
                                          </p:val>
                                        </p:tav>
                                        <p:tav tm="100000">
                                          <p:val>
                                            <p:strVal val="#ppt_y"/>
                                          </p:val>
                                        </p:tav>
                                      </p:tavLst>
                                    </p:anim>
                                  </p:childTnLst>
                                </p:cTn>
                              </p:par>
                              <p:par>
                                <p:cTn id="16" presetID="22" presetClass="entr" presetSubtype="8" fill="hold" grpId="0" nodeType="withEffect">
                                  <p:stCondLst>
                                    <p:cond delay="0"/>
                                  </p:stCondLst>
                                  <p:childTnLst>
                                    <p:set>
                                      <p:cBhvr>
                                        <p:cTn id="17" dur="1" fill="hold">
                                          <p:stCondLst>
                                            <p:cond delay="0"/>
                                          </p:stCondLst>
                                        </p:cTn>
                                        <p:tgtEl>
                                          <p:spTgt spid="83"/>
                                        </p:tgtEl>
                                        <p:attrNameLst>
                                          <p:attrName>style.visibility</p:attrName>
                                        </p:attrNameLst>
                                      </p:cBhvr>
                                      <p:to>
                                        <p:strVal val="visible"/>
                                      </p:to>
                                    </p:set>
                                    <p:animEffect transition="in" filter="wipe(left)">
                                      <p:cBhvr>
                                        <p:cTn id="18" dur="1000"/>
                                        <p:tgtEl>
                                          <p:spTgt spid="83"/>
                                        </p:tgtEl>
                                      </p:cBhvr>
                                    </p:animEffect>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81"/>
                                        </p:tgtEl>
                                        <p:attrNameLst>
                                          <p:attrName>style.visibility</p:attrName>
                                        </p:attrNameLst>
                                      </p:cBhvr>
                                      <p:to>
                                        <p:strVal val="visible"/>
                                      </p:to>
                                    </p:set>
                                    <p:anim calcmode="lin" valueType="num">
                                      <p:cBhvr>
                                        <p:cTn id="22" dur="500" fill="hold"/>
                                        <p:tgtEl>
                                          <p:spTgt spid="81"/>
                                        </p:tgtEl>
                                        <p:attrNameLst>
                                          <p:attrName>ppt_w</p:attrName>
                                        </p:attrNameLst>
                                      </p:cBhvr>
                                      <p:tavLst>
                                        <p:tav tm="0">
                                          <p:val>
                                            <p:fltVal val="0"/>
                                          </p:val>
                                        </p:tav>
                                        <p:tav tm="100000">
                                          <p:val>
                                            <p:strVal val="#ppt_w"/>
                                          </p:val>
                                        </p:tav>
                                      </p:tavLst>
                                    </p:anim>
                                    <p:anim calcmode="lin" valueType="num">
                                      <p:cBhvr>
                                        <p:cTn id="23" dur="500" fill="hold"/>
                                        <p:tgtEl>
                                          <p:spTgt spid="81"/>
                                        </p:tgtEl>
                                        <p:attrNameLst>
                                          <p:attrName>ppt_h</p:attrName>
                                        </p:attrNameLst>
                                      </p:cBhvr>
                                      <p:tavLst>
                                        <p:tav tm="0">
                                          <p:val>
                                            <p:fltVal val="0"/>
                                          </p:val>
                                        </p:tav>
                                        <p:tav tm="100000">
                                          <p:val>
                                            <p:strVal val="#ppt_h"/>
                                          </p:val>
                                        </p:tav>
                                      </p:tavLst>
                                    </p:anim>
                                    <p:animEffect transition="in" filter="fade">
                                      <p:cBhvr>
                                        <p:cTn id="24" dur="500"/>
                                        <p:tgtEl>
                                          <p:spTgt spid="81"/>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80"/>
                                        </p:tgtEl>
                                        <p:attrNameLst>
                                          <p:attrName>style.visibility</p:attrName>
                                        </p:attrNameLst>
                                      </p:cBhvr>
                                      <p:to>
                                        <p:strVal val="visible"/>
                                      </p:to>
                                    </p:set>
                                    <p:anim calcmode="lin" valueType="num">
                                      <p:cBhvr>
                                        <p:cTn id="27" dur="500" fill="hold"/>
                                        <p:tgtEl>
                                          <p:spTgt spid="80"/>
                                        </p:tgtEl>
                                        <p:attrNameLst>
                                          <p:attrName>ppt_w</p:attrName>
                                        </p:attrNameLst>
                                      </p:cBhvr>
                                      <p:tavLst>
                                        <p:tav tm="0">
                                          <p:val>
                                            <p:fltVal val="0"/>
                                          </p:val>
                                        </p:tav>
                                        <p:tav tm="100000">
                                          <p:val>
                                            <p:strVal val="#ppt_w"/>
                                          </p:val>
                                        </p:tav>
                                      </p:tavLst>
                                    </p:anim>
                                    <p:anim calcmode="lin" valueType="num">
                                      <p:cBhvr>
                                        <p:cTn id="28" dur="500" fill="hold"/>
                                        <p:tgtEl>
                                          <p:spTgt spid="80"/>
                                        </p:tgtEl>
                                        <p:attrNameLst>
                                          <p:attrName>ppt_h</p:attrName>
                                        </p:attrNameLst>
                                      </p:cBhvr>
                                      <p:tavLst>
                                        <p:tav tm="0">
                                          <p:val>
                                            <p:fltVal val="0"/>
                                          </p:val>
                                        </p:tav>
                                        <p:tav tm="100000">
                                          <p:val>
                                            <p:strVal val="#ppt_h"/>
                                          </p:val>
                                        </p:tav>
                                      </p:tavLst>
                                    </p:anim>
                                    <p:animEffect transition="in" filter="fade">
                                      <p:cBhvr>
                                        <p:cTn id="29" dur="500"/>
                                        <p:tgtEl>
                                          <p:spTgt spid="80"/>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82"/>
                                        </p:tgtEl>
                                        <p:attrNameLst>
                                          <p:attrName>style.visibility</p:attrName>
                                        </p:attrNameLst>
                                      </p:cBhvr>
                                      <p:to>
                                        <p:strVal val="visible"/>
                                      </p:to>
                                    </p:set>
                                    <p:anim calcmode="lin" valueType="num">
                                      <p:cBhvr>
                                        <p:cTn id="32" dur="500" fill="hold"/>
                                        <p:tgtEl>
                                          <p:spTgt spid="82"/>
                                        </p:tgtEl>
                                        <p:attrNameLst>
                                          <p:attrName>ppt_w</p:attrName>
                                        </p:attrNameLst>
                                      </p:cBhvr>
                                      <p:tavLst>
                                        <p:tav tm="0">
                                          <p:val>
                                            <p:fltVal val="0"/>
                                          </p:val>
                                        </p:tav>
                                        <p:tav tm="100000">
                                          <p:val>
                                            <p:strVal val="#ppt_w"/>
                                          </p:val>
                                        </p:tav>
                                      </p:tavLst>
                                    </p:anim>
                                    <p:anim calcmode="lin" valueType="num">
                                      <p:cBhvr>
                                        <p:cTn id="33" dur="500" fill="hold"/>
                                        <p:tgtEl>
                                          <p:spTgt spid="82"/>
                                        </p:tgtEl>
                                        <p:attrNameLst>
                                          <p:attrName>ppt_h</p:attrName>
                                        </p:attrNameLst>
                                      </p:cBhvr>
                                      <p:tavLst>
                                        <p:tav tm="0">
                                          <p:val>
                                            <p:fltVal val="0"/>
                                          </p:val>
                                        </p:tav>
                                        <p:tav tm="100000">
                                          <p:val>
                                            <p:strVal val="#ppt_h"/>
                                          </p:val>
                                        </p:tav>
                                      </p:tavLst>
                                    </p:anim>
                                    <p:animEffect transition="in" filter="fade">
                                      <p:cBhvr>
                                        <p:cTn id="34" dur="500"/>
                                        <p:tgtEl>
                                          <p:spTgt spid="82"/>
                                        </p:tgtEl>
                                      </p:cBhvr>
                                    </p:animEffect>
                                  </p:childTnLst>
                                </p:cTn>
                              </p:par>
                              <p:par>
                                <p:cTn id="35" presetID="53" presetClass="entr" presetSubtype="16" fill="hold" nodeType="withEffect">
                                  <p:stCondLst>
                                    <p:cond delay="0"/>
                                  </p:stCondLst>
                                  <p:childTnLst>
                                    <p:set>
                                      <p:cBhvr>
                                        <p:cTn id="36" dur="1" fill="hold">
                                          <p:stCondLst>
                                            <p:cond delay="0"/>
                                          </p:stCondLst>
                                        </p:cTn>
                                        <p:tgtEl>
                                          <p:spTgt spid="68"/>
                                        </p:tgtEl>
                                        <p:attrNameLst>
                                          <p:attrName>style.visibility</p:attrName>
                                        </p:attrNameLst>
                                      </p:cBhvr>
                                      <p:to>
                                        <p:strVal val="visible"/>
                                      </p:to>
                                    </p:set>
                                    <p:anim calcmode="lin" valueType="num">
                                      <p:cBhvr>
                                        <p:cTn id="37" dur="500" fill="hold"/>
                                        <p:tgtEl>
                                          <p:spTgt spid="68"/>
                                        </p:tgtEl>
                                        <p:attrNameLst>
                                          <p:attrName>ppt_w</p:attrName>
                                        </p:attrNameLst>
                                      </p:cBhvr>
                                      <p:tavLst>
                                        <p:tav tm="0">
                                          <p:val>
                                            <p:fltVal val="0"/>
                                          </p:val>
                                        </p:tav>
                                        <p:tav tm="100000">
                                          <p:val>
                                            <p:strVal val="#ppt_w"/>
                                          </p:val>
                                        </p:tav>
                                      </p:tavLst>
                                    </p:anim>
                                    <p:anim calcmode="lin" valueType="num">
                                      <p:cBhvr>
                                        <p:cTn id="38" dur="500" fill="hold"/>
                                        <p:tgtEl>
                                          <p:spTgt spid="68"/>
                                        </p:tgtEl>
                                        <p:attrNameLst>
                                          <p:attrName>ppt_h</p:attrName>
                                        </p:attrNameLst>
                                      </p:cBhvr>
                                      <p:tavLst>
                                        <p:tav tm="0">
                                          <p:val>
                                            <p:fltVal val="0"/>
                                          </p:val>
                                        </p:tav>
                                        <p:tav tm="100000">
                                          <p:val>
                                            <p:strVal val="#ppt_h"/>
                                          </p:val>
                                        </p:tav>
                                      </p:tavLst>
                                    </p:anim>
                                    <p:animEffect transition="in" filter="fade">
                                      <p:cBhvr>
                                        <p:cTn id="39" dur="500"/>
                                        <p:tgtEl>
                                          <p:spTgt spid="68"/>
                                        </p:tgtEl>
                                      </p:cBhvr>
                                    </p:animEffect>
                                  </p:childTnLst>
                                </p:cTn>
                              </p:par>
                            </p:childTnLst>
                          </p:cTn>
                        </p:par>
                        <p:par>
                          <p:cTn id="40" fill="hold">
                            <p:stCondLst>
                              <p:cond delay="1000"/>
                            </p:stCondLst>
                            <p:childTnLst>
                              <p:par>
                                <p:cTn id="41" presetID="22" presetClass="entr" presetSubtype="1" fill="hold" nodeType="afterEffect">
                                  <p:stCondLst>
                                    <p:cond delay="0"/>
                                  </p:stCondLst>
                                  <p:childTnLst>
                                    <p:set>
                                      <p:cBhvr>
                                        <p:cTn id="42" dur="1" fill="hold">
                                          <p:stCondLst>
                                            <p:cond delay="0"/>
                                          </p:stCondLst>
                                        </p:cTn>
                                        <p:tgtEl>
                                          <p:spTgt spid="84"/>
                                        </p:tgtEl>
                                        <p:attrNameLst>
                                          <p:attrName>style.visibility</p:attrName>
                                        </p:attrNameLst>
                                      </p:cBhvr>
                                      <p:to>
                                        <p:strVal val="visible"/>
                                      </p:to>
                                    </p:set>
                                    <p:animEffect transition="in" filter="wipe(up)">
                                      <p:cBhvr>
                                        <p:cTn id="43" dur="500"/>
                                        <p:tgtEl>
                                          <p:spTgt spid="84"/>
                                        </p:tgtEl>
                                      </p:cBhvr>
                                    </p:animEffect>
                                  </p:childTnLst>
                                </p:cTn>
                              </p:par>
                            </p:childTnLst>
                          </p:cTn>
                        </p:par>
                        <p:par>
                          <p:cTn id="44" fill="hold">
                            <p:stCondLst>
                              <p:cond delay="1500"/>
                            </p:stCondLst>
                            <p:childTnLst>
                              <p:par>
                                <p:cTn id="45" presetID="22" presetClass="entr" presetSubtype="1" fill="hold" nodeType="afterEffect">
                                  <p:stCondLst>
                                    <p:cond delay="0"/>
                                  </p:stCondLst>
                                  <p:childTnLst>
                                    <p:set>
                                      <p:cBhvr>
                                        <p:cTn id="46" dur="1" fill="hold">
                                          <p:stCondLst>
                                            <p:cond delay="0"/>
                                          </p:stCondLst>
                                        </p:cTn>
                                        <p:tgtEl>
                                          <p:spTgt spid="91"/>
                                        </p:tgtEl>
                                        <p:attrNameLst>
                                          <p:attrName>style.visibility</p:attrName>
                                        </p:attrNameLst>
                                      </p:cBhvr>
                                      <p:to>
                                        <p:strVal val="visible"/>
                                      </p:to>
                                    </p:set>
                                    <p:animEffect transition="in" filter="wipe(up)">
                                      <p:cBhvr>
                                        <p:cTn id="47" dur="500"/>
                                        <p:tgtEl>
                                          <p:spTgt spid="91"/>
                                        </p:tgtEl>
                                      </p:cBhvr>
                                    </p:animEffect>
                                  </p:childTnLst>
                                </p:cTn>
                              </p:par>
                            </p:childTnLst>
                          </p:cTn>
                        </p:par>
                        <p:par>
                          <p:cTn id="48" fill="hold">
                            <p:stCondLst>
                              <p:cond delay="2000"/>
                            </p:stCondLst>
                            <p:childTnLst>
                              <p:par>
                                <p:cTn id="49" presetID="22" presetClass="entr" presetSubtype="1" fill="hold" nodeType="afterEffect">
                                  <p:stCondLst>
                                    <p:cond delay="0"/>
                                  </p:stCondLst>
                                  <p:childTnLst>
                                    <p:set>
                                      <p:cBhvr>
                                        <p:cTn id="50" dur="1" fill="hold">
                                          <p:stCondLst>
                                            <p:cond delay="0"/>
                                          </p:stCondLst>
                                        </p:cTn>
                                        <p:tgtEl>
                                          <p:spTgt spid="98"/>
                                        </p:tgtEl>
                                        <p:attrNameLst>
                                          <p:attrName>style.visibility</p:attrName>
                                        </p:attrNameLst>
                                      </p:cBhvr>
                                      <p:to>
                                        <p:strVal val="visible"/>
                                      </p:to>
                                    </p:set>
                                    <p:animEffect transition="in" filter="wipe(up)">
                                      <p:cBhvr>
                                        <p:cTn id="51"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p:bldP spid="80" grpId="0" animBg="1"/>
      <p:bldP spid="81" grpId="0" animBg="1"/>
      <p:bldP spid="82" grpId="0" animBg="1"/>
      <p:bldP spid="8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942061" y="1318409"/>
            <a:ext cx="6984001" cy="365002"/>
            <a:chOff x="685080" y="6142150"/>
            <a:chExt cx="6984001" cy="365002"/>
          </a:xfrm>
        </p:grpSpPr>
        <p:sp>
          <p:nvSpPr>
            <p:cNvPr id="41" name="文本框 40"/>
            <p:cNvSpPr txBox="1"/>
            <p:nvPr/>
          </p:nvSpPr>
          <p:spPr>
            <a:xfrm>
              <a:off x="685080" y="6198031"/>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B7B7B7"/>
                  </a:solidFill>
                  <a:effectLst/>
                  <a:uLnTx/>
                  <a:uFillTx/>
                  <a:latin typeface="HelveticaExt-Normal"/>
                  <a:ea typeface="OPPOSans B"/>
                  <a:cs typeface="+mn-cs"/>
                </a:rPr>
                <a:t>前言</a:t>
              </a:r>
            </a:p>
          </p:txBody>
        </p:sp>
        <p:sp>
          <p:nvSpPr>
            <p:cNvPr id="46" name="文本框 45"/>
            <p:cNvSpPr txBox="1"/>
            <p:nvPr/>
          </p:nvSpPr>
          <p:spPr>
            <a:xfrm>
              <a:off x="1938686" y="6198031"/>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effectLst/>
                  <a:uLnTx/>
                  <a:uFillTx/>
                  <a:latin typeface="HelveticaExt-Normal"/>
                  <a:ea typeface="OPPOSans B"/>
                  <a:cs typeface="+mn-cs"/>
                </a:rPr>
                <a:t>理论</a:t>
              </a:r>
            </a:p>
          </p:txBody>
        </p:sp>
        <p:sp>
          <p:nvSpPr>
            <p:cNvPr id="47" name="文本框 46"/>
            <p:cNvSpPr txBox="1"/>
            <p:nvPr/>
          </p:nvSpPr>
          <p:spPr>
            <a:xfrm>
              <a:off x="3192292" y="6198031"/>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lumMod val="65000"/>
                    </a:prstClr>
                  </a:solidFill>
                  <a:effectLst/>
                  <a:uLnTx/>
                  <a:uFillTx/>
                  <a:latin typeface="HelveticaExt-Normal"/>
                  <a:ea typeface="OPPOSans B"/>
                  <a:cs typeface="+mn-cs"/>
                </a:rPr>
                <a:t>内容</a:t>
              </a:r>
            </a:p>
          </p:txBody>
        </p:sp>
        <p:sp>
          <p:nvSpPr>
            <p:cNvPr id="48" name="文本框 47"/>
            <p:cNvSpPr txBox="1"/>
            <p:nvPr/>
          </p:nvSpPr>
          <p:spPr>
            <a:xfrm>
              <a:off x="4445898" y="6198031"/>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B7B7B7"/>
                  </a:solidFill>
                  <a:effectLst/>
                  <a:uLnTx/>
                  <a:uFillTx/>
                  <a:latin typeface="HelveticaExt-Normal"/>
                  <a:ea typeface="OPPOSans B"/>
                  <a:cs typeface="+mn-cs"/>
                </a:rPr>
                <a:t>实验</a:t>
              </a:r>
            </a:p>
          </p:txBody>
        </p:sp>
        <p:sp>
          <p:nvSpPr>
            <p:cNvPr id="49" name="文本框 48"/>
            <p:cNvSpPr txBox="1"/>
            <p:nvPr/>
          </p:nvSpPr>
          <p:spPr>
            <a:xfrm>
              <a:off x="5641629" y="6198031"/>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B7B7B7"/>
                  </a:solidFill>
                  <a:effectLst/>
                  <a:uLnTx/>
                  <a:uFillTx/>
                  <a:latin typeface="HelveticaExt-Normal"/>
                  <a:ea typeface="OPPOSans B"/>
                  <a:cs typeface="+mn-cs"/>
                </a:rPr>
                <a:t>总结</a:t>
              </a:r>
            </a:p>
          </p:txBody>
        </p:sp>
        <p:cxnSp>
          <p:nvCxnSpPr>
            <p:cNvPr id="50" name="直接连接符 49"/>
            <p:cNvCxnSpPr/>
            <p:nvPr/>
          </p:nvCxnSpPr>
          <p:spPr>
            <a:xfrm>
              <a:off x="1893667" y="6142150"/>
              <a:ext cx="6985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6734911" y="6199375"/>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B7B7B7"/>
                  </a:solidFill>
                  <a:effectLst/>
                  <a:uLnTx/>
                  <a:uFillTx/>
                  <a:latin typeface="HelveticaExt-Normal"/>
                  <a:ea typeface="OPPOSans B"/>
                  <a:cs typeface="+mn-cs"/>
                </a:rPr>
                <a:t>尾页</a:t>
              </a:r>
            </a:p>
          </p:txBody>
        </p:sp>
      </p:grpSp>
      <p:sp>
        <p:nvSpPr>
          <p:cNvPr id="52" name="矩形 51"/>
          <p:cNvSpPr/>
          <p:nvPr/>
        </p:nvSpPr>
        <p:spPr>
          <a:xfrm>
            <a:off x="0" y="1"/>
            <a:ext cx="12192000" cy="914610"/>
          </a:xfrm>
          <a:prstGeom prst="rect">
            <a:avLst/>
          </a:prstGeom>
          <a:gradFill>
            <a:gsLst>
              <a:gs pos="32000">
                <a:srgbClr val="703881"/>
              </a:gs>
              <a:gs pos="100000">
                <a:srgbClr val="882959"/>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53" name="文本框 52"/>
          <p:cNvSpPr txBox="1"/>
          <p:nvPr/>
        </p:nvSpPr>
        <p:spPr>
          <a:xfrm>
            <a:off x="667380" y="255528"/>
            <a:ext cx="10626387"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HelveticaExt-Normal"/>
                <a:ea typeface="OPPOSans B"/>
                <a:cs typeface="+mn-cs"/>
              </a:rPr>
              <a:t>基于自注意力的时序数据分析</a:t>
            </a:r>
          </a:p>
        </p:txBody>
      </p:sp>
      <p:grpSp>
        <p:nvGrpSpPr>
          <p:cNvPr id="57" name="组合 56"/>
          <p:cNvGrpSpPr/>
          <p:nvPr/>
        </p:nvGrpSpPr>
        <p:grpSpPr>
          <a:xfrm>
            <a:off x="9941481" y="183165"/>
            <a:ext cx="2053553" cy="606393"/>
            <a:chOff x="9730702" y="211219"/>
            <a:chExt cx="2374282" cy="701101"/>
          </a:xfrm>
        </p:grpSpPr>
        <p:pic>
          <p:nvPicPr>
            <p:cNvPr id="58" name="图片 57"/>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66" name="图片 65"/>
            <p:cNvPicPr>
              <a:picLocks noChangeAspect="1"/>
            </p:cNvPicPr>
            <p:nvPr/>
          </p:nvPicPr>
          <p:blipFill rotWithShape="1">
            <a:blip r:embed="rId4">
              <a:biLevel thresh="25000"/>
            </a:blip>
            <a:srcRect l="30188"/>
            <a:stretch>
              <a:fillRect/>
            </a:stretch>
          </p:blipFill>
          <p:spPr>
            <a:xfrm>
              <a:off x="10483399" y="211219"/>
              <a:ext cx="1621585" cy="701101"/>
            </a:xfrm>
            <a:prstGeom prst="rect">
              <a:avLst/>
            </a:prstGeom>
          </p:spPr>
        </p:pic>
      </p:grpSp>
      <p:pic>
        <p:nvPicPr>
          <p:cNvPr id="68" name="图片占位符 30"/>
          <p:cNvPicPr>
            <a:picLocks noChangeAspect="1"/>
          </p:cNvPicPr>
          <p:nvPr/>
        </p:nvPicPr>
        <p:blipFill>
          <a:blip r:embed="rId5" cstate="print">
            <a:extLst>
              <a:ext uri="{28A0092B-C50C-407E-A947-70E740481C1C}">
                <a14:useLocalDpi xmlns:a14="http://schemas.microsoft.com/office/drawing/2010/main" val="0"/>
              </a:ext>
            </a:extLst>
          </a:blip>
          <a:srcRect l="18923" r="18923"/>
          <a:stretch>
            <a:fillRect/>
          </a:stretch>
        </p:blipFill>
        <p:spPr>
          <a:xfrm>
            <a:off x="4374935" y="2749069"/>
            <a:ext cx="3442133" cy="3692525"/>
          </a:xfrm>
          <a:prstGeom prst="rect">
            <a:avLst/>
          </a:prstGeom>
        </p:spPr>
      </p:pic>
      <p:sp>
        <p:nvSpPr>
          <p:cNvPr id="80" name="流程图: 过程 79"/>
          <p:cNvSpPr/>
          <p:nvPr/>
        </p:nvSpPr>
        <p:spPr>
          <a:xfrm>
            <a:off x="4380347" y="2749069"/>
            <a:ext cx="3442133" cy="3692525"/>
          </a:xfrm>
          <a:prstGeom prst="flowChartProcess">
            <a:avLst/>
          </a:prstGeom>
          <a:solidFill>
            <a:srgbClr val="703881">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1" name="流程图: 过程 80"/>
          <p:cNvSpPr/>
          <p:nvPr/>
        </p:nvSpPr>
        <p:spPr>
          <a:xfrm>
            <a:off x="695325" y="2749069"/>
            <a:ext cx="3442133" cy="3692525"/>
          </a:xfrm>
          <a:prstGeom prst="flowChartProcess">
            <a:avLst/>
          </a:prstGeom>
          <a:solidFill>
            <a:schemeClr val="bg1"/>
          </a:solidFill>
          <a:ln w="19050">
            <a:solidFill>
              <a:srgbClr val="703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流程图: 过程 81"/>
          <p:cNvSpPr/>
          <p:nvPr/>
        </p:nvSpPr>
        <p:spPr>
          <a:xfrm>
            <a:off x="8054542" y="2749069"/>
            <a:ext cx="3442133" cy="3692525"/>
          </a:xfrm>
          <a:prstGeom prst="flowChartProcess">
            <a:avLst/>
          </a:prstGeom>
          <a:solidFill>
            <a:schemeClr val="bg1"/>
          </a:solidFill>
          <a:ln w="19050">
            <a:solidFill>
              <a:srgbClr val="703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695325" y="1898157"/>
            <a:ext cx="10801350" cy="609398"/>
          </a:xfrm>
          <a:prstGeom prst="rect">
            <a:avLst/>
          </a:prstGeom>
        </p:spPr>
        <p:txBody>
          <a:bodyPr wrap="square">
            <a:spAutoFit/>
          </a:bodyPr>
          <a:lstStyle/>
          <a:p>
            <a:pPr algn="just">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用户可以在投影仪或者计算机上进行演示，也可以将演示文稿打印出来，制作成胶片，以便应用到更广泛的领域中。利用</a:t>
            </a:r>
            <a:r>
              <a:rPr lang="en-US" altLang="zh-CN" sz="1400" dirty="0">
                <a:solidFill>
                  <a:schemeClr val="tx1">
                    <a:lumMod val="50000"/>
                    <a:lumOff val="50000"/>
                  </a:schemeClr>
                </a:solidFill>
              </a:rPr>
              <a:t>Microsoft Office PowerPoint</a:t>
            </a:r>
            <a:r>
              <a:rPr lang="zh-CN" altLang="en-US" sz="1400" dirty="0">
                <a:solidFill>
                  <a:schemeClr val="tx1">
                    <a:lumMod val="50000"/>
                    <a:lumOff val="50000"/>
                  </a:schemeClr>
                </a:solidFill>
              </a:rPr>
              <a:t>不仅可以创建演示文稿，还可以在互联网上召开面对面会议、远程会议或在网上给观众展示演示文稿</a:t>
            </a:r>
          </a:p>
        </p:txBody>
      </p:sp>
      <p:grpSp>
        <p:nvGrpSpPr>
          <p:cNvPr id="84" name="组合 83"/>
          <p:cNvGrpSpPr/>
          <p:nvPr/>
        </p:nvGrpSpPr>
        <p:grpSpPr>
          <a:xfrm>
            <a:off x="1117125" y="2927458"/>
            <a:ext cx="2598532" cy="3250610"/>
            <a:chOff x="1117125" y="2661240"/>
            <a:chExt cx="2598532" cy="3250610"/>
          </a:xfrm>
        </p:grpSpPr>
        <p:sp>
          <p:nvSpPr>
            <p:cNvPr id="85" name="矩形 84"/>
            <p:cNvSpPr/>
            <p:nvPr/>
          </p:nvSpPr>
          <p:spPr>
            <a:xfrm>
              <a:off x="1482941" y="5435600"/>
              <a:ext cx="1866900" cy="476250"/>
            </a:xfrm>
            <a:prstGeom prst="rect">
              <a:avLst/>
            </a:prstGeom>
            <a:solidFill>
              <a:srgbClr val="703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6" name="组合 85"/>
            <p:cNvGrpSpPr/>
            <p:nvPr/>
          </p:nvGrpSpPr>
          <p:grpSpPr>
            <a:xfrm>
              <a:off x="1117125" y="3449934"/>
              <a:ext cx="2598532" cy="1615339"/>
              <a:chOff x="1246229" y="4819113"/>
              <a:chExt cx="2598532" cy="1615339"/>
            </a:xfrm>
          </p:grpSpPr>
          <p:sp>
            <p:nvSpPr>
              <p:cNvPr id="89" name="矩形 88"/>
              <p:cNvSpPr/>
              <p:nvPr/>
            </p:nvSpPr>
            <p:spPr>
              <a:xfrm>
                <a:off x="1246229" y="5307990"/>
                <a:ext cx="2598532" cy="1126462"/>
              </a:xfrm>
              <a:prstGeom prst="rect">
                <a:avLst/>
              </a:prstGeom>
            </p:spPr>
            <p:txBody>
              <a:bodyPr wrap="square">
                <a:spAutoFit/>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90" name="矩形 89"/>
              <p:cNvSpPr/>
              <p:nvPr/>
            </p:nvSpPr>
            <p:spPr>
              <a:xfrm>
                <a:off x="1424508" y="4819113"/>
                <a:ext cx="2241974" cy="401264"/>
              </a:xfrm>
              <a:prstGeom prst="rect">
                <a:avLst/>
              </a:prstGeom>
            </p:spPr>
            <p:txBody>
              <a:bodyPr wrap="square">
                <a:spAutoFit/>
              </a:bodyPr>
              <a:lstStyle/>
              <a:p>
                <a:pPr algn="ctr">
                  <a:lnSpc>
                    <a:spcPct val="120000"/>
                  </a:lnSpc>
                </a:pPr>
                <a:r>
                  <a:rPr lang="zh-CN" altLang="en-US" b="1" dirty="0">
                    <a:solidFill>
                      <a:schemeClr val="tx1">
                        <a:lumMod val="65000"/>
                        <a:lumOff val="35000"/>
                      </a:schemeClr>
                    </a:solidFill>
                  </a:rPr>
                  <a:t>标题文字添加</a:t>
                </a:r>
              </a:p>
            </p:txBody>
          </p:sp>
        </p:grpSp>
        <p:sp>
          <p:nvSpPr>
            <p:cNvPr id="87" name="文本框 86"/>
            <p:cNvSpPr txBox="1"/>
            <p:nvPr/>
          </p:nvSpPr>
          <p:spPr>
            <a:xfrm>
              <a:off x="1590892" y="2661240"/>
              <a:ext cx="1651000" cy="706755"/>
            </a:xfrm>
            <a:prstGeom prst="rect">
              <a:avLst/>
            </a:prstGeom>
            <a:noFill/>
          </p:spPr>
          <p:txBody>
            <a:bodyPr wrap="none" rtlCol="0">
              <a:spAutoFit/>
            </a:bodyPr>
            <a:lstStyle/>
            <a:p>
              <a:pPr algn="ctr"/>
              <a:r>
                <a:rPr lang="en-US" altLang="zh-CN" sz="4000" b="1" dirty="0">
                  <a:solidFill>
                    <a:srgbClr val="703881"/>
                  </a:solidFill>
                  <a:latin typeface="Times New Roman" panose="02020603050405020304" pitchFamily="18" charset="0"/>
                  <a:cs typeface="Times New Roman" panose="02020603050405020304" pitchFamily="18" charset="0"/>
                </a:rPr>
                <a:t>XXXX</a:t>
              </a:r>
              <a:endParaRPr lang="zh-CN" altLang="en-US" sz="4000" b="1" dirty="0">
                <a:solidFill>
                  <a:srgbClr val="703881"/>
                </a:solidFill>
                <a:latin typeface="Times New Roman" panose="02020603050405020304" pitchFamily="18" charset="0"/>
                <a:cs typeface="Times New Roman" panose="02020603050405020304" pitchFamily="18" charset="0"/>
              </a:endParaRPr>
            </a:p>
          </p:txBody>
        </p:sp>
        <p:sp>
          <p:nvSpPr>
            <p:cNvPr id="88" name="文本框 87"/>
            <p:cNvSpPr txBox="1"/>
            <p:nvPr/>
          </p:nvSpPr>
          <p:spPr>
            <a:xfrm>
              <a:off x="1708505" y="5503472"/>
              <a:ext cx="1415772" cy="338554"/>
            </a:xfrm>
            <a:prstGeom prst="rect">
              <a:avLst/>
            </a:prstGeom>
            <a:noFill/>
          </p:spPr>
          <p:txBody>
            <a:bodyPr wrap="none" rtlCol="0">
              <a:spAutoFit/>
            </a:bodyPr>
            <a:lstStyle/>
            <a:p>
              <a:pPr algn="ctr"/>
              <a:r>
                <a:rPr lang="zh-CN" altLang="en-US" sz="1600" dirty="0">
                  <a:solidFill>
                    <a:schemeClr val="bg1"/>
                  </a:solidFill>
                </a:rPr>
                <a:t>文字添加此处</a:t>
              </a:r>
            </a:p>
          </p:txBody>
        </p:sp>
      </p:grpSp>
      <p:grpSp>
        <p:nvGrpSpPr>
          <p:cNvPr id="91" name="组合 90"/>
          <p:cNvGrpSpPr/>
          <p:nvPr/>
        </p:nvGrpSpPr>
        <p:grpSpPr>
          <a:xfrm>
            <a:off x="4796734" y="2927458"/>
            <a:ext cx="2598532" cy="3250610"/>
            <a:chOff x="4796734" y="2661240"/>
            <a:chExt cx="2598532" cy="3250610"/>
          </a:xfrm>
        </p:grpSpPr>
        <p:sp>
          <p:nvSpPr>
            <p:cNvPr id="92" name="矩形 91"/>
            <p:cNvSpPr/>
            <p:nvPr/>
          </p:nvSpPr>
          <p:spPr>
            <a:xfrm>
              <a:off x="5162550" y="5435600"/>
              <a:ext cx="1866900" cy="4762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3" name="组合 92"/>
            <p:cNvGrpSpPr/>
            <p:nvPr/>
          </p:nvGrpSpPr>
          <p:grpSpPr>
            <a:xfrm>
              <a:off x="4796734" y="3449934"/>
              <a:ext cx="2598532" cy="1615339"/>
              <a:chOff x="1246229" y="4819113"/>
              <a:chExt cx="2598532" cy="1615339"/>
            </a:xfrm>
          </p:grpSpPr>
          <p:sp>
            <p:nvSpPr>
              <p:cNvPr id="96" name="矩形 95"/>
              <p:cNvSpPr/>
              <p:nvPr/>
            </p:nvSpPr>
            <p:spPr>
              <a:xfrm>
                <a:off x="1246229" y="5307990"/>
                <a:ext cx="2598532" cy="1126462"/>
              </a:xfrm>
              <a:prstGeom prst="rect">
                <a:avLst/>
              </a:prstGeom>
            </p:spPr>
            <p:txBody>
              <a:bodyPr wrap="square">
                <a:spAutoFit/>
              </a:bodyPr>
              <a:lstStyle/>
              <a:p>
                <a:pPr algn="ctr">
                  <a:lnSpc>
                    <a:spcPct val="120000"/>
                  </a:lnSpc>
                </a:pPr>
                <a:r>
                  <a:rPr lang="zh-CN" altLang="en-US" sz="1400" dirty="0">
                    <a:solidFill>
                      <a:schemeClr val="bg1"/>
                    </a:solidFill>
                  </a:rPr>
                  <a:t>用户可以在投影仪或者计算机上进行演示也可以将演示文稿打印出来制作成胶片以便应用到更广泛的领域中</a:t>
                </a:r>
              </a:p>
            </p:txBody>
          </p:sp>
          <p:sp>
            <p:nvSpPr>
              <p:cNvPr id="97" name="矩形 96"/>
              <p:cNvSpPr/>
              <p:nvPr/>
            </p:nvSpPr>
            <p:spPr>
              <a:xfrm>
                <a:off x="1424508" y="4819113"/>
                <a:ext cx="2241974" cy="401264"/>
              </a:xfrm>
              <a:prstGeom prst="rect">
                <a:avLst/>
              </a:prstGeom>
            </p:spPr>
            <p:txBody>
              <a:bodyPr wrap="square">
                <a:spAutoFit/>
              </a:bodyPr>
              <a:lstStyle/>
              <a:p>
                <a:pPr algn="ctr">
                  <a:lnSpc>
                    <a:spcPct val="120000"/>
                  </a:lnSpc>
                </a:pPr>
                <a:r>
                  <a:rPr lang="zh-CN" altLang="en-US" b="1" dirty="0">
                    <a:solidFill>
                      <a:schemeClr val="bg1"/>
                    </a:solidFill>
                  </a:rPr>
                  <a:t>标题文字添加</a:t>
                </a:r>
              </a:p>
            </p:txBody>
          </p:sp>
        </p:grpSp>
        <p:sp>
          <p:nvSpPr>
            <p:cNvPr id="94" name="文本框 93"/>
            <p:cNvSpPr txBox="1"/>
            <p:nvPr/>
          </p:nvSpPr>
          <p:spPr>
            <a:xfrm>
              <a:off x="5263943" y="2661240"/>
              <a:ext cx="1651000" cy="706755"/>
            </a:xfrm>
            <a:prstGeom prst="rect">
              <a:avLst/>
            </a:prstGeom>
            <a:noFill/>
          </p:spPr>
          <p:txBody>
            <a:bodyPr wrap="none" rtlCol="0">
              <a:spAutoFit/>
            </a:bodyPr>
            <a:lstStyle/>
            <a:p>
              <a:pPr algn="ctr"/>
              <a:r>
                <a:rPr lang="en-US" altLang="zh-CN" sz="4000" b="1" dirty="0">
                  <a:solidFill>
                    <a:schemeClr val="bg1"/>
                  </a:solidFill>
                  <a:latin typeface="Times New Roman" panose="02020603050405020304" pitchFamily="18" charset="0"/>
                  <a:cs typeface="Times New Roman" panose="02020603050405020304" pitchFamily="18" charset="0"/>
                </a:rPr>
                <a:t>XXXX</a:t>
              </a:r>
              <a:endParaRPr lang="zh-CN" altLang="en-US" sz="4000" b="1" dirty="0">
                <a:solidFill>
                  <a:schemeClr val="bg1"/>
                </a:solidFill>
                <a:latin typeface="Times New Roman" panose="02020603050405020304" pitchFamily="18" charset="0"/>
                <a:cs typeface="Times New Roman" panose="02020603050405020304" pitchFamily="18" charset="0"/>
              </a:endParaRPr>
            </a:p>
          </p:txBody>
        </p:sp>
        <p:sp>
          <p:nvSpPr>
            <p:cNvPr id="95" name="文本框 94"/>
            <p:cNvSpPr txBox="1"/>
            <p:nvPr/>
          </p:nvSpPr>
          <p:spPr>
            <a:xfrm>
              <a:off x="5388114" y="5503472"/>
              <a:ext cx="1415772" cy="338554"/>
            </a:xfrm>
            <a:prstGeom prst="rect">
              <a:avLst/>
            </a:prstGeom>
            <a:noFill/>
          </p:spPr>
          <p:txBody>
            <a:bodyPr wrap="none" rtlCol="0">
              <a:spAutoFit/>
            </a:bodyPr>
            <a:lstStyle/>
            <a:p>
              <a:pPr algn="ctr"/>
              <a:r>
                <a:rPr lang="zh-CN" altLang="en-US" sz="1600" dirty="0">
                  <a:solidFill>
                    <a:schemeClr val="bg1"/>
                  </a:solidFill>
                </a:rPr>
                <a:t>文字添加此处</a:t>
              </a:r>
            </a:p>
          </p:txBody>
        </p:sp>
      </p:grpSp>
      <p:grpSp>
        <p:nvGrpSpPr>
          <p:cNvPr id="98" name="组合 97"/>
          <p:cNvGrpSpPr/>
          <p:nvPr/>
        </p:nvGrpSpPr>
        <p:grpSpPr>
          <a:xfrm>
            <a:off x="8476342" y="2927458"/>
            <a:ext cx="2598532" cy="3250610"/>
            <a:chOff x="8476342" y="2661240"/>
            <a:chExt cx="2598532" cy="3250610"/>
          </a:xfrm>
        </p:grpSpPr>
        <p:sp>
          <p:nvSpPr>
            <p:cNvPr id="99" name="矩形 98"/>
            <p:cNvSpPr/>
            <p:nvPr/>
          </p:nvSpPr>
          <p:spPr>
            <a:xfrm>
              <a:off x="8842158" y="5435600"/>
              <a:ext cx="1866900" cy="476250"/>
            </a:xfrm>
            <a:prstGeom prst="rect">
              <a:avLst/>
            </a:prstGeom>
            <a:solidFill>
              <a:srgbClr val="703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0" name="组合 99"/>
            <p:cNvGrpSpPr/>
            <p:nvPr/>
          </p:nvGrpSpPr>
          <p:grpSpPr>
            <a:xfrm>
              <a:off x="8476342" y="3449934"/>
              <a:ext cx="2598532" cy="1615339"/>
              <a:chOff x="1246229" y="4819113"/>
              <a:chExt cx="2598532" cy="1615339"/>
            </a:xfrm>
          </p:grpSpPr>
          <p:sp>
            <p:nvSpPr>
              <p:cNvPr id="103" name="矩形 102"/>
              <p:cNvSpPr/>
              <p:nvPr/>
            </p:nvSpPr>
            <p:spPr>
              <a:xfrm>
                <a:off x="1246229" y="5307990"/>
                <a:ext cx="2598532" cy="1126462"/>
              </a:xfrm>
              <a:prstGeom prst="rect">
                <a:avLst/>
              </a:prstGeom>
            </p:spPr>
            <p:txBody>
              <a:bodyPr wrap="square">
                <a:spAutoFit/>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104" name="矩形 103"/>
              <p:cNvSpPr/>
              <p:nvPr/>
            </p:nvSpPr>
            <p:spPr>
              <a:xfrm>
                <a:off x="1424508" y="4819113"/>
                <a:ext cx="2241974" cy="401264"/>
              </a:xfrm>
              <a:prstGeom prst="rect">
                <a:avLst/>
              </a:prstGeom>
            </p:spPr>
            <p:txBody>
              <a:bodyPr wrap="square">
                <a:spAutoFit/>
              </a:bodyPr>
              <a:lstStyle/>
              <a:p>
                <a:pPr algn="ctr">
                  <a:lnSpc>
                    <a:spcPct val="120000"/>
                  </a:lnSpc>
                </a:pPr>
                <a:r>
                  <a:rPr lang="zh-CN" altLang="en-US" b="1" dirty="0">
                    <a:solidFill>
                      <a:schemeClr val="tx1">
                        <a:lumMod val="65000"/>
                        <a:lumOff val="35000"/>
                      </a:schemeClr>
                    </a:solidFill>
                  </a:rPr>
                  <a:t>标题文字添加</a:t>
                </a:r>
              </a:p>
            </p:txBody>
          </p:sp>
        </p:grpSp>
        <p:sp>
          <p:nvSpPr>
            <p:cNvPr id="101" name="文本框 100"/>
            <p:cNvSpPr txBox="1"/>
            <p:nvPr/>
          </p:nvSpPr>
          <p:spPr>
            <a:xfrm>
              <a:off x="8950110" y="2661240"/>
              <a:ext cx="1651000" cy="706755"/>
            </a:xfrm>
            <a:prstGeom prst="rect">
              <a:avLst/>
            </a:prstGeom>
            <a:noFill/>
          </p:spPr>
          <p:txBody>
            <a:bodyPr wrap="none" rtlCol="0">
              <a:spAutoFit/>
            </a:bodyPr>
            <a:lstStyle/>
            <a:p>
              <a:pPr algn="ctr"/>
              <a:r>
                <a:rPr lang="en-US" altLang="zh-CN" sz="4000" b="1" dirty="0">
                  <a:solidFill>
                    <a:srgbClr val="703881"/>
                  </a:solidFill>
                  <a:latin typeface="Times New Roman" panose="02020603050405020304" pitchFamily="18" charset="0"/>
                  <a:cs typeface="Times New Roman" panose="02020603050405020304" pitchFamily="18" charset="0"/>
                </a:rPr>
                <a:t>XXXX</a:t>
              </a:r>
              <a:endParaRPr lang="zh-CN" altLang="en-US" sz="4000" b="1" dirty="0">
                <a:solidFill>
                  <a:srgbClr val="703881"/>
                </a:solidFill>
                <a:latin typeface="Times New Roman" panose="02020603050405020304" pitchFamily="18" charset="0"/>
                <a:cs typeface="Times New Roman" panose="02020603050405020304" pitchFamily="18" charset="0"/>
              </a:endParaRPr>
            </a:p>
          </p:txBody>
        </p:sp>
        <p:sp>
          <p:nvSpPr>
            <p:cNvPr id="102" name="文本框 101"/>
            <p:cNvSpPr txBox="1"/>
            <p:nvPr/>
          </p:nvSpPr>
          <p:spPr>
            <a:xfrm>
              <a:off x="9067722" y="5503472"/>
              <a:ext cx="1415772" cy="338554"/>
            </a:xfrm>
            <a:prstGeom prst="rect">
              <a:avLst/>
            </a:prstGeom>
            <a:noFill/>
          </p:spPr>
          <p:txBody>
            <a:bodyPr wrap="none" rtlCol="0">
              <a:spAutoFit/>
            </a:bodyPr>
            <a:lstStyle/>
            <a:p>
              <a:pPr algn="ctr"/>
              <a:r>
                <a:rPr lang="zh-CN" altLang="en-US" sz="1600" dirty="0">
                  <a:solidFill>
                    <a:schemeClr val="bg1"/>
                  </a:solidFill>
                </a:rPr>
                <a:t>文字添加此处</a:t>
              </a:r>
            </a:p>
          </p:txBody>
        </p:sp>
      </p:grpSp>
    </p:spTree>
    <p:extLst>
      <p:ext uri="{BB962C8B-B14F-4D97-AF65-F5344CB8AC3E}">
        <p14:creationId xmlns:p14="http://schemas.microsoft.com/office/powerpoint/2010/main" val="3613781230"/>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2" presetClass="entr" presetSubtype="1"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 calcmode="lin" valueType="num">
                                      <p:cBhvr additive="base">
                                        <p:cTn id="10" dur="500" fill="hold"/>
                                        <p:tgtEl>
                                          <p:spTgt spid="52"/>
                                        </p:tgtEl>
                                        <p:attrNameLst>
                                          <p:attrName>ppt_x</p:attrName>
                                        </p:attrNameLst>
                                      </p:cBhvr>
                                      <p:tavLst>
                                        <p:tav tm="0">
                                          <p:val>
                                            <p:strVal val="#ppt_x"/>
                                          </p:val>
                                        </p:tav>
                                        <p:tav tm="100000">
                                          <p:val>
                                            <p:strVal val="#ppt_x"/>
                                          </p:val>
                                        </p:tav>
                                      </p:tavLst>
                                    </p:anim>
                                    <p:anim calcmode="lin" valueType="num">
                                      <p:cBhvr additive="base">
                                        <p:cTn id="11" dur="500" fill="hold"/>
                                        <p:tgtEl>
                                          <p:spTgt spid="52"/>
                                        </p:tgtEl>
                                        <p:attrNameLst>
                                          <p:attrName>ppt_y</p:attrName>
                                        </p:attrNameLst>
                                      </p:cBhvr>
                                      <p:tavLst>
                                        <p:tav tm="0">
                                          <p:val>
                                            <p:strVal val="0-#ppt_h/2"/>
                                          </p:val>
                                        </p:tav>
                                        <p:tav tm="100000">
                                          <p:val>
                                            <p:strVal val="#ppt_y"/>
                                          </p:val>
                                        </p:tav>
                                      </p:tavLst>
                                    </p:anim>
                                  </p:childTnLst>
                                </p:cTn>
                              </p:par>
                              <p:par>
                                <p:cTn id="12" presetID="2" presetClass="entr" presetSubtype="1" fill="hold" grpId="0" nodeType="withEffect">
                                  <p:stCondLst>
                                    <p:cond delay="0"/>
                                  </p:stCondLst>
                                  <p:childTnLst>
                                    <p:set>
                                      <p:cBhvr>
                                        <p:cTn id="13" dur="1" fill="hold">
                                          <p:stCondLst>
                                            <p:cond delay="0"/>
                                          </p:stCondLst>
                                        </p:cTn>
                                        <p:tgtEl>
                                          <p:spTgt spid="53"/>
                                        </p:tgtEl>
                                        <p:attrNameLst>
                                          <p:attrName>style.visibility</p:attrName>
                                        </p:attrNameLst>
                                      </p:cBhvr>
                                      <p:to>
                                        <p:strVal val="visible"/>
                                      </p:to>
                                    </p:set>
                                    <p:anim calcmode="lin" valueType="num">
                                      <p:cBhvr additive="base">
                                        <p:cTn id="14" dur="500" fill="hold"/>
                                        <p:tgtEl>
                                          <p:spTgt spid="53"/>
                                        </p:tgtEl>
                                        <p:attrNameLst>
                                          <p:attrName>ppt_x</p:attrName>
                                        </p:attrNameLst>
                                      </p:cBhvr>
                                      <p:tavLst>
                                        <p:tav tm="0">
                                          <p:val>
                                            <p:strVal val="#ppt_x"/>
                                          </p:val>
                                        </p:tav>
                                        <p:tav tm="100000">
                                          <p:val>
                                            <p:strVal val="#ppt_x"/>
                                          </p:val>
                                        </p:tav>
                                      </p:tavLst>
                                    </p:anim>
                                    <p:anim calcmode="lin" valueType="num">
                                      <p:cBhvr additive="base">
                                        <p:cTn id="15" dur="500" fill="hold"/>
                                        <p:tgtEl>
                                          <p:spTgt spid="53"/>
                                        </p:tgtEl>
                                        <p:attrNameLst>
                                          <p:attrName>ppt_y</p:attrName>
                                        </p:attrNameLst>
                                      </p:cBhvr>
                                      <p:tavLst>
                                        <p:tav tm="0">
                                          <p:val>
                                            <p:strVal val="0-#ppt_h/2"/>
                                          </p:val>
                                        </p:tav>
                                        <p:tav tm="100000">
                                          <p:val>
                                            <p:strVal val="#ppt_y"/>
                                          </p:val>
                                        </p:tav>
                                      </p:tavLst>
                                    </p:anim>
                                  </p:childTnLst>
                                </p:cTn>
                              </p:par>
                              <p:par>
                                <p:cTn id="16" presetID="22" presetClass="entr" presetSubtype="8" fill="hold" grpId="0" nodeType="withEffect">
                                  <p:stCondLst>
                                    <p:cond delay="0"/>
                                  </p:stCondLst>
                                  <p:childTnLst>
                                    <p:set>
                                      <p:cBhvr>
                                        <p:cTn id="17" dur="1" fill="hold">
                                          <p:stCondLst>
                                            <p:cond delay="0"/>
                                          </p:stCondLst>
                                        </p:cTn>
                                        <p:tgtEl>
                                          <p:spTgt spid="83"/>
                                        </p:tgtEl>
                                        <p:attrNameLst>
                                          <p:attrName>style.visibility</p:attrName>
                                        </p:attrNameLst>
                                      </p:cBhvr>
                                      <p:to>
                                        <p:strVal val="visible"/>
                                      </p:to>
                                    </p:set>
                                    <p:animEffect transition="in" filter="wipe(left)">
                                      <p:cBhvr>
                                        <p:cTn id="18" dur="1000"/>
                                        <p:tgtEl>
                                          <p:spTgt spid="83"/>
                                        </p:tgtEl>
                                      </p:cBhvr>
                                    </p:animEffect>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81"/>
                                        </p:tgtEl>
                                        <p:attrNameLst>
                                          <p:attrName>style.visibility</p:attrName>
                                        </p:attrNameLst>
                                      </p:cBhvr>
                                      <p:to>
                                        <p:strVal val="visible"/>
                                      </p:to>
                                    </p:set>
                                    <p:anim calcmode="lin" valueType="num">
                                      <p:cBhvr>
                                        <p:cTn id="22" dur="500" fill="hold"/>
                                        <p:tgtEl>
                                          <p:spTgt spid="81"/>
                                        </p:tgtEl>
                                        <p:attrNameLst>
                                          <p:attrName>ppt_w</p:attrName>
                                        </p:attrNameLst>
                                      </p:cBhvr>
                                      <p:tavLst>
                                        <p:tav tm="0">
                                          <p:val>
                                            <p:fltVal val="0"/>
                                          </p:val>
                                        </p:tav>
                                        <p:tav tm="100000">
                                          <p:val>
                                            <p:strVal val="#ppt_w"/>
                                          </p:val>
                                        </p:tav>
                                      </p:tavLst>
                                    </p:anim>
                                    <p:anim calcmode="lin" valueType="num">
                                      <p:cBhvr>
                                        <p:cTn id="23" dur="500" fill="hold"/>
                                        <p:tgtEl>
                                          <p:spTgt spid="81"/>
                                        </p:tgtEl>
                                        <p:attrNameLst>
                                          <p:attrName>ppt_h</p:attrName>
                                        </p:attrNameLst>
                                      </p:cBhvr>
                                      <p:tavLst>
                                        <p:tav tm="0">
                                          <p:val>
                                            <p:fltVal val="0"/>
                                          </p:val>
                                        </p:tav>
                                        <p:tav tm="100000">
                                          <p:val>
                                            <p:strVal val="#ppt_h"/>
                                          </p:val>
                                        </p:tav>
                                      </p:tavLst>
                                    </p:anim>
                                    <p:animEffect transition="in" filter="fade">
                                      <p:cBhvr>
                                        <p:cTn id="24" dur="500"/>
                                        <p:tgtEl>
                                          <p:spTgt spid="81"/>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80"/>
                                        </p:tgtEl>
                                        <p:attrNameLst>
                                          <p:attrName>style.visibility</p:attrName>
                                        </p:attrNameLst>
                                      </p:cBhvr>
                                      <p:to>
                                        <p:strVal val="visible"/>
                                      </p:to>
                                    </p:set>
                                    <p:anim calcmode="lin" valueType="num">
                                      <p:cBhvr>
                                        <p:cTn id="27" dur="500" fill="hold"/>
                                        <p:tgtEl>
                                          <p:spTgt spid="80"/>
                                        </p:tgtEl>
                                        <p:attrNameLst>
                                          <p:attrName>ppt_w</p:attrName>
                                        </p:attrNameLst>
                                      </p:cBhvr>
                                      <p:tavLst>
                                        <p:tav tm="0">
                                          <p:val>
                                            <p:fltVal val="0"/>
                                          </p:val>
                                        </p:tav>
                                        <p:tav tm="100000">
                                          <p:val>
                                            <p:strVal val="#ppt_w"/>
                                          </p:val>
                                        </p:tav>
                                      </p:tavLst>
                                    </p:anim>
                                    <p:anim calcmode="lin" valueType="num">
                                      <p:cBhvr>
                                        <p:cTn id="28" dur="500" fill="hold"/>
                                        <p:tgtEl>
                                          <p:spTgt spid="80"/>
                                        </p:tgtEl>
                                        <p:attrNameLst>
                                          <p:attrName>ppt_h</p:attrName>
                                        </p:attrNameLst>
                                      </p:cBhvr>
                                      <p:tavLst>
                                        <p:tav tm="0">
                                          <p:val>
                                            <p:fltVal val="0"/>
                                          </p:val>
                                        </p:tav>
                                        <p:tav tm="100000">
                                          <p:val>
                                            <p:strVal val="#ppt_h"/>
                                          </p:val>
                                        </p:tav>
                                      </p:tavLst>
                                    </p:anim>
                                    <p:animEffect transition="in" filter="fade">
                                      <p:cBhvr>
                                        <p:cTn id="29" dur="500"/>
                                        <p:tgtEl>
                                          <p:spTgt spid="80"/>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82"/>
                                        </p:tgtEl>
                                        <p:attrNameLst>
                                          <p:attrName>style.visibility</p:attrName>
                                        </p:attrNameLst>
                                      </p:cBhvr>
                                      <p:to>
                                        <p:strVal val="visible"/>
                                      </p:to>
                                    </p:set>
                                    <p:anim calcmode="lin" valueType="num">
                                      <p:cBhvr>
                                        <p:cTn id="32" dur="500" fill="hold"/>
                                        <p:tgtEl>
                                          <p:spTgt spid="82"/>
                                        </p:tgtEl>
                                        <p:attrNameLst>
                                          <p:attrName>ppt_w</p:attrName>
                                        </p:attrNameLst>
                                      </p:cBhvr>
                                      <p:tavLst>
                                        <p:tav tm="0">
                                          <p:val>
                                            <p:fltVal val="0"/>
                                          </p:val>
                                        </p:tav>
                                        <p:tav tm="100000">
                                          <p:val>
                                            <p:strVal val="#ppt_w"/>
                                          </p:val>
                                        </p:tav>
                                      </p:tavLst>
                                    </p:anim>
                                    <p:anim calcmode="lin" valueType="num">
                                      <p:cBhvr>
                                        <p:cTn id="33" dur="500" fill="hold"/>
                                        <p:tgtEl>
                                          <p:spTgt spid="82"/>
                                        </p:tgtEl>
                                        <p:attrNameLst>
                                          <p:attrName>ppt_h</p:attrName>
                                        </p:attrNameLst>
                                      </p:cBhvr>
                                      <p:tavLst>
                                        <p:tav tm="0">
                                          <p:val>
                                            <p:fltVal val="0"/>
                                          </p:val>
                                        </p:tav>
                                        <p:tav tm="100000">
                                          <p:val>
                                            <p:strVal val="#ppt_h"/>
                                          </p:val>
                                        </p:tav>
                                      </p:tavLst>
                                    </p:anim>
                                    <p:animEffect transition="in" filter="fade">
                                      <p:cBhvr>
                                        <p:cTn id="34" dur="500"/>
                                        <p:tgtEl>
                                          <p:spTgt spid="82"/>
                                        </p:tgtEl>
                                      </p:cBhvr>
                                    </p:animEffect>
                                  </p:childTnLst>
                                </p:cTn>
                              </p:par>
                              <p:par>
                                <p:cTn id="35" presetID="53" presetClass="entr" presetSubtype="16" fill="hold" nodeType="withEffect">
                                  <p:stCondLst>
                                    <p:cond delay="0"/>
                                  </p:stCondLst>
                                  <p:childTnLst>
                                    <p:set>
                                      <p:cBhvr>
                                        <p:cTn id="36" dur="1" fill="hold">
                                          <p:stCondLst>
                                            <p:cond delay="0"/>
                                          </p:stCondLst>
                                        </p:cTn>
                                        <p:tgtEl>
                                          <p:spTgt spid="68"/>
                                        </p:tgtEl>
                                        <p:attrNameLst>
                                          <p:attrName>style.visibility</p:attrName>
                                        </p:attrNameLst>
                                      </p:cBhvr>
                                      <p:to>
                                        <p:strVal val="visible"/>
                                      </p:to>
                                    </p:set>
                                    <p:anim calcmode="lin" valueType="num">
                                      <p:cBhvr>
                                        <p:cTn id="37" dur="500" fill="hold"/>
                                        <p:tgtEl>
                                          <p:spTgt spid="68"/>
                                        </p:tgtEl>
                                        <p:attrNameLst>
                                          <p:attrName>ppt_w</p:attrName>
                                        </p:attrNameLst>
                                      </p:cBhvr>
                                      <p:tavLst>
                                        <p:tav tm="0">
                                          <p:val>
                                            <p:fltVal val="0"/>
                                          </p:val>
                                        </p:tav>
                                        <p:tav tm="100000">
                                          <p:val>
                                            <p:strVal val="#ppt_w"/>
                                          </p:val>
                                        </p:tav>
                                      </p:tavLst>
                                    </p:anim>
                                    <p:anim calcmode="lin" valueType="num">
                                      <p:cBhvr>
                                        <p:cTn id="38" dur="500" fill="hold"/>
                                        <p:tgtEl>
                                          <p:spTgt spid="68"/>
                                        </p:tgtEl>
                                        <p:attrNameLst>
                                          <p:attrName>ppt_h</p:attrName>
                                        </p:attrNameLst>
                                      </p:cBhvr>
                                      <p:tavLst>
                                        <p:tav tm="0">
                                          <p:val>
                                            <p:fltVal val="0"/>
                                          </p:val>
                                        </p:tav>
                                        <p:tav tm="100000">
                                          <p:val>
                                            <p:strVal val="#ppt_h"/>
                                          </p:val>
                                        </p:tav>
                                      </p:tavLst>
                                    </p:anim>
                                    <p:animEffect transition="in" filter="fade">
                                      <p:cBhvr>
                                        <p:cTn id="39" dur="500"/>
                                        <p:tgtEl>
                                          <p:spTgt spid="68"/>
                                        </p:tgtEl>
                                      </p:cBhvr>
                                    </p:animEffect>
                                  </p:childTnLst>
                                </p:cTn>
                              </p:par>
                            </p:childTnLst>
                          </p:cTn>
                        </p:par>
                        <p:par>
                          <p:cTn id="40" fill="hold">
                            <p:stCondLst>
                              <p:cond delay="1000"/>
                            </p:stCondLst>
                            <p:childTnLst>
                              <p:par>
                                <p:cTn id="41" presetID="22" presetClass="entr" presetSubtype="1" fill="hold" nodeType="afterEffect">
                                  <p:stCondLst>
                                    <p:cond delay="0"/>
                                  </p:stCondLst>
                                  <p:childTnLst>
                                    <p:set>
                                      <p:cBhvr>
                                        <p:cTn id="42" dur="1" fill="hold">
                                          <p:stCondLst>
                                            <p:cond delay="0"/>
                                          </p:stCondLst>
                                        </p:cTn>
                                        <p:tgtEl>
                                          <p:spTgt spid="84"/>
                                        </p:tgtEl>
                                        <p:attrNameLst>
                                          <p:attrName>style.visibility</p:attrName>
                                        </p:attrNameLst>
                                      </p:cBhvr>
                                      <p:to>
                                        <p:strVal val="visible"/>
                                      </p:to>
                                    </p:set>
                                    <p:animEffect transition="in" filter="wipe(up)">
                                      <p:cBhvr>
                                        <p:cTn id="43" dur="500"/>
                                        <p:tgtEl>
                                          <p:spTgt spid="84"/>
                                        </p:tgtEl>
                                      </p:cBhvr>
                                    </p:animEffect>
                                  </p:childTnLst>
                                </p:cTn>
                              </p:par>
                            </p:childTnLst>
                          </p:cTn>
                        </p:par>
                        <p:par>
                          <p:cTn id="44" fill="hold">
                            <p:stCondLst>
                              <p:cond delay="1500"/>
                            </p:stCondLst>
                            <p:childTnLst>
                              <p:par>
                                <p:cTn id="45" presetID="22" presetClass="entr" presetSubtype="1" fill="hold" nodeType="afterEffect">
                                  <p:stCondLst>
                                    <p:cond delay="0"/>
                                  </p:stCondLst>
                                  <p:childTnLst>
                                    <p:set>
                                      <p:cBhvr>
                                        <p:cTn id="46" dur="1" fill="hold">
                                          <p:stCondLst>
                                            <p:cond delay="0"/>
                                          </p:stCondLst>
                                        </p:cTn>
                                        <p:tgtEl>
                                          <p:spTgt spid="91"/>
                                        </p:tgtEl>
                                        <p:attrNameLst>
                                          <p:attrName>style.visibility</p:attrName>
                                        </p:attrNameLst>
                                      </p:cBhvr>
                                      <p:to>
                                        <p:strVal val="visible"/>
                                      </p:to>
                                    </p:set>
                                    <p:animEffect transition="in" filter="wipe(up)">
                                      <p:cBhvr>
                                        <p:cTn id="47" dur="500"/>
                                        <p:tgtEl>
                                          <p:spTgt spid="91"/>
                                        </p:tgtEl>
                                      </p:cBhvr>
                                    </p:animEffect>
                                  </p:childTnLst>
                                </p:cTn>
                              </p:par>
                            </p:childTnLst>
                          </p:cTn>
                        </p:par>
                        <p:par>
                          <p:cTn id="48" fill="hold">
                            <p:stCondLst>
                              <p:cond delay="2000"/>
                            </p:stCondLst>
                            <p:childTnLst>
                              <p:par>
                                <p:cTn id="49" presetID="22" presetClass="entr" presetSubtype="1" fill="hold" nodeType="afterEffect">
                                  <p:stCondLst>
                                    <p:cond delay="0"/>
                                  </p:stCondLst>
                                  <p:childTnLst>
                                    <p:set>
                                      <p:cBhvr>
                                        <p:cTn id="50" dur="1" fill="hold">
                                          <p:stCondLst>
                                            <p:cond delay="0"/>
                                          </p:stCondLst>
                                        </p:cTn>
                                        <p:tgtEl>
                                          <p:spTgt spid="98"/>
                                        </p:tgtEl>
                                        <p:attrNameLst>
                                          <p:attrName>style.visibility</p:attrName>
                                        </p:attrNameLst>
                                      </p:cBhvr>
                                      <p:to>
                                        <p:strVal val="visible"/>
                                      </p:to>
                                    </p:set>
                                    <p:animEffect transition="in" filter="wipe(up)">
                                      <p:cBhvr>
                                        <p:cTn id="51"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p:bldP spid="80" grpId="0" animBg="1"/>
      <p:bldP spid="81" grpId="0" animBg="1"/>
      <p:bldP spid="82" grpId="0" animBg="1"/>
      <p:bldP spid="8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0" y="0"/>
            <a:ext cx="4701591" cy="6858000"/>
          </a:xfrm>
          <a:prstGeom prst="rect">
            <a:avLst/>
          </a:prstGeom>
          <a:gradFill>
            <a:gsLst>
              <a:gs pos="17000">
                <a:srgbClr val="703881"/>
              </a:gs>
              <a:gs pos="100000">
                <a:srgbClr val="882959"/>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2" name="文本框 1"/>
          <p:cNvSpPr txBox="1"/>
          <p:nvPr/>
        </p:nvSpPr>
        <p:spPr>
          <a:xfrm>
            <a:off x="635000" y="476247"/>
            <a:ext cx="3467616" cy="584775"/>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HelveticaExt-Normal"/>
                <a:ea typeface="OPPOSans B"/>
                <a:cs typeface="+mn-cs"/>
              </a:rPr>
              <a:t>点击此处更改内容</a:t>
            </a:r>
          </a:p>
        </p:txBody>
      </p:sp>
      <p:sp>
        <p:nvSpPr>
          <p:cNvPr id="10" name="文本框 9"/>
          <p:cNvSpPr txBox="1"/>
          <p:nvPr/>
        </p:nvSpPr>
        <p:spPr>
          <a:xfrm>
            <a:off x="5023731" y="1502308"/>
            <a:ext cx="3507079" cy="523220"/>
          </a:xfrm>
          <a:prstGeom prst="rect">
            <a:avLst/>
          </a:prstGeom>
          <a:noFill/>
        </p:spPr>
        <p:txBody>
          <a:bodyPr wrap="square">
            <a:spAutoFit/>
          </a:bodyPr>
          <a:lstStyle/>
          <a:p>
            <a:pPr>
              <a:defRPr/>
            </a:pPr>
            <a:r>
              <a:rPr lang="zh-CN" altLang="en-US" sz="1400" dirty="0">
                <a:solidFill>
                  <a:prstClr val="black">
                    <a:lumMod val="50000"/>
                    <a:lumOff val="50000"/>
                  </a:prstClr>
                </a:solidFill>
                <a:latin typeface="HelveticaExt-Normal"/>
                <a:ea typeface="OPPOSans M"/>
              </a:rPr>
              <a:t>点击此处更改内容点击此处更改内容</a:t>
            </a:r>
            <a:endParaRPr kumimoji="0" lang="zh-CN" altLang="en-US" sz="1400" b="0" i="0" u="none" strike="noStrike" kern="1200" cap="none" spc="0" normalizeH="0" baseline="0" noProof="0" dirty="0">
              <a:ln>
                <a:noFill/>
              </a:ln>
              <a:solidFill>
                <a:prstClr val="black">
                  <a:lumMod val="50000"/>
                  <a:lumOff val="50000"/>
                </a:prstClr>
              </a:solidFill>
              <a:effectLst/>
              <a:uLnTx/>
              <a:uFillTx/>
              <a:latin typeface="HelveticaExt-Normal"/>
              <a:ea typeface="OPPOSans M"/>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black">
                  <a:lumMod val="50000"/>
                  <a:lumOff val="50000"/>
                </a:prstClr>
              </a:solidFill>
              <a:effectLst/>
              <a:uLnTx/>
              <a:uFillTx/>
              <a:latin typeface="HelveticaExt-Normal"/>
              <a:ea typeface="OPPOSans M"/>
              <a:cs typeface="+mn-cs"/>
            </a:endParaRPr>
          </a:p>
        </p:txBody>
      </p:sp>
      <p:sp>
        <p:nvSpPr>
          <p:cNvPr id="11" name="文本框 10"/>
          <p:cNvSpPr txBox="1"/>
          <p:nvPr/>
        </p:nvSpPr>
        <p:spPr>
          <a:xfrm>
            <a:off x="5023731" y="1810085"/>
            <a:ext cx="6290592" cy="369332"/>
          </a:xfrm>
          <a:prstGeom prst="rect">
            <a:avLst/>
          </a:prstGeom>
          <a:noFill/>
        </p:spPr>
        <p:txBody>
          <a:bodyPr wrap="square">
            <a:spAutoFit/>
          </a:bodyPr>
          <a:lstStyle/>
          <a:p>
            <a:pPr>
              <a:defRPr/>
            </a:pPr>
            <a:r>
              <a:rPr kumimoji="0" lang="zh-CN" altLang="en-US" sz="1800" b="0" i="0" u="none" strike="noStrike" kern="1200" cap="none" spc="0" normalizeH="0" baseline="0" noProof="0" dirty="0">
                <a:ln>
                  <a:noFill/>
                </a:ln>
                <a:solidFill>
                  <a:prstClr val="black"/>
                </a:solidFill>
                <a:effectLst/>
                <a:uLnTx/>
                <a:uFillTx/>
                <a:latin typeface="HelveticaExt-Normal"/>
                <a:ea typeface="OPPOSans M"/>
                <a:cs typeface="+mn-cs"/>
              </a:rPr>
              <a:t>点击此处更改内容点击此处更改内容点击此处更改内容</a:t>
            </a:r>
          </a:p>
        </p:txBody>
      </p:sp>
      <p:cxnSp>
        <p:nvCxnSpPr>
          <p:cNvPr id="19" name="直接连接符 18"/>
          <p:cNvCxnSpPr/>
          <p:nvPr/>
        </p:nvCxnSpPr>
        <p:spPr>
          <a:xfrm>
            <a:off x="5133340" y="2240283"/>
            <a:ext cx="6474460"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35000" y="2060770"/>
            <a:ext cx="3268844" cy="587084"/>
          </a:xfrm>
          <a:prstGeom prst="rect">
            <a:avLst/>
          </a:prstGeom>
          <a:noFill/>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alpha val="60000"/>
                  </a:prstClr>
                </a:solidFill>
                <a:effectLst/>
                <a:uLnTx/>
                <a:uFillTx/>
                <a:latin typeface="HelveticaExt-Normal"/>
                <a:ea typeface="OPPOSans M"/>
                <a:cs typeface="+mn-cs"/>
              </a:rPr>
              <a:t>点击此处更改内容点击此处更改内容点击此处更改内容</a:t>
            </a:r>
            <a:endParaRPr kumimoji="0" lang="en-US" altLang="zh-CN" sz="1400" b="0" i="0" u="none" strike="noStrike" kern="1200" cap="none" spc="0" normalizeH="0" baseline="0" noProof="0" dirty="0">
              <a:ln>
                <a:noFill/>
              </a:ln>
              <a:solidFill>
                <a:prstClr val="white">
                  <a:alpha val="60000"/>
                </a:prstClr>
              </a:solidFill>
              <a:effectLst/>
              <a:uLnTx/>
              <a:uFillTx/>
              <a:latin typeface="HelveticaExt-Normal"/>
              <a:ea typeface="OPPOSans M"/>
              <a:cs typeface="+mn-cs"/>
            </a:endParaRPr>
          </a:p>
        </p:txBody>
      </p:sp>
      <p:sp>
        <p:nvSpPr>
          <p:cNvPr id="17" name="文本框 16"/>
          <p:cNvSpPr txBox="1"/>
          <p:nvPr/>
        </p:nvSpPr>
        <p:spPr>
          <a:xfrm>
            <a:off x="635000" y="1502308"/>
            <a:ext cx="3268844" cy="363882"/>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HelveticaExt-Normal"/>
                <a:ea typeface="OPPOSans B"/>
                <a:cs typeface="+mn-cs"/>
              </a:rPr>
              <a:t>点击此处更改内容</a:t>
            </a:r>
          </a:p>
        </p:txBody>
      </p:sp>
      <p:cxnSp>
        <p:nvCxnSpPr>
          <p:cNvPr id="18" name="直接连接符 17"/>
          <p:cNvCxnSpPr/>
          <p:nvPr/>
        </p:nvCxnSpPr>
        <p:spPr>
          <a:xfrm>
            <a:off x="731838" y="1960975"/>
            <a:ext cx="3052762" cy="0"/>
          </a:xfrm>
          <a:prstGeom prst="line">
            <a:avLst/>
          </a:prstGeom>
          <a:ln w="9525">
            <a:solidFill>
              <a:schemeClr val="bg1">
                <a:lumMod val="75000"/>
                <a:alpha val="60000"/>
              </a:schemeClr>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635000" y="3410642"/>
            <a:ext cx="3268844" cy="1102674"/>
          </a:xfrm>
          <a:prstGeom prst="rect">
            <a:avLst/>
          </a:prstGeom>
          <a:noFill/>
        </p:spPr>
        <p:txBody>
          <a:bodyPr wrap="square">
            <a:spAutoFit/>
          </a:bodyPr>
          <a:lstStyle/>
          <a:p>
            <a:pPr algn="just">
              <a:lnSpc>
                <a:spcPct val="120000"/>
              </a:lnSpc>
              <a:defRPr/>
            </a:pPr>
            <a:r>
              <a:rPr kumimoji="0" lang="zh-CN" altLang="en-US" sz="1400" b="0" i="0" u="none" strike="noStrike" kern="1200" cap="none" spc="0" normalizeH="0" baseline="0" noProof="0" dirty="0">
                <a:ln>
                  <a:noFill/>
                </a:ln>
                <a:solidFill>
                  <a:prstClr val="white">
                    <a:alpha val="60000"/>
                  </a:prstClr>
                </a:solidFill>
                <a:effectLst/>
                <a:uLnTx/>
                <a:uFillTx/>
                <a:latin typeface="HelveticaExt-Normal"/>
                <a:ea typeface="OPPOSans M"/>
                <a:cs typeface="+mn-cs"/>
              </a:rPr>
              <a:t>点击此处更改内容点击此处更改内容点击此处更改内容点击此处更改内容点击此处更改内容点击此处更改内容</a:t>
            </a:r>
            <a:endParaRPr kumimoji="0" lang="en-US" altLang="zh-CN" sz="1400" b="0" i="0" u="none" strike="noStrike" kern="1200" cap="none" spc="0" normalizeH="0" baseline="0" noProof="0" dirty="0">
              <a:ln>
                <a:noFill/>
              </a:ln>
              <a:solidFill>
                <a:prstClr val="white">
                  <a:alpha val="60000"/>
                </a:prstClr>
              </a:solidFill>
              <a:effectLst/>
              <a:uLnTx/>
              <a:uFillTx/>
              <a:latin typeface="HelveticaExt-Normal"/>
              <a:ea typeface="OPPOSans M"/>
              <a:cs typeface="+mn-cs"/>
            </a:endParaRPr>
          </a:p>
          <a:p>
            <a:pPr marL="0" marR="0" lvl="0" indent="0" algn="just" defTabSz="914400" rtl="0" eaLnBrk="1" fontAlgn="auto" latinLnBrk="0" hangingPunct="1">
              <a:lnSpc>
                <a:spcPct val="12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white">
                  <a:alpha val="60000"/>
                </a:prstClr>
              </a:solidFill>
              <a:effectLst/>
              <a:uLnTx/>
              <a:uFillTx/>
              <a:latin typeface="HelveticaExt-Normal"/>
              <a:ea typeface="OPPOSans M"/>
              <a:cs typeface="+mn-cs"/>
            </a:endParaRPr>
          </a:p>
        </p:txBody>
      </p:sp>
      <p:sp>
        <p:nvSpPr>
          <p:cNvPr id="21" name="文本框 20"/>
          <p:cNvSpPr txBox="1"/>
          <p:nvPr/>
        </p:nvSpPr>
        <p:spPr>
          <a:xfrm>
            <a:off x="635000" y="2852180"/>
            <a:ext cx="3268844" cy="363882"/>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HelveticaExt-Normal"/>
                <a:ea typeface="OPPOSans B"/>
                <a:cs typeface="+mn-cs"/>
              </a:rPr>
              <a:t>点击此处更改内容</a:t>
            </a:r>
          </a:p>
        </p:txBody>
      </p:sp>
      <p:cxnSp>
        <p:nvCxnSpPr>
          <p:cNvPr id="23" name="直接连接符 22"/>
          <p:cNvCxnSpPr/>
          <p:nvPr/>
        </p:nvCxnSpPr>
        <p:spPr>
          <a:xfrm>
            <a:off x="731838" y="3310847"/>
            <a:ext cx="3052762" cy="0"/>
          </a:xfrm>
          <a:prstGeom prst="line">
            <a:avLst/>
          </a:prstGeom>
          <a:ln w="9525">
            <a:solidFill>
              <a:schemeClr val="bg1">
                <a:lumMod val="75000"/>
                <a:alpha val="60000"/>
              </a:schemeClr>
            </a:solidFill>
          </a:ln>
        </p:spPr>
        <p:style>
          <a:lnRef idx="1">
            <a:schemeClr val="accent1"/>
          </a:lnRef>
          <a:fillRef idx="0">
            <a:schemeClr val="accent1"/>
          </a:fillRef>
          <a:effectRef idx="0">
            <a:schemeClr val="accent1"/>
          </a:effectRef>
          <a:fontRef idx="minor">
            <a:schemeClr val="tx1"/>
          </a:fontRef>
        </p:style>
      </p:cxnSp>
      <p:grpSp>
        <p:nvGrpSpPr>
          <p:cNvPr id="81" name="组合 80"/>
          <p:cNvGrpSpPr/>
          <p:nvPr/>
        </p:nvGrpSpPr>
        <p:grpSpPr>
          <a:xfrm>
            <a:off x="5023732" y="2805413"/>
            <a:ext cx="5622819" cy="3195336"/>
            <a:chOff x="5023732" y="2805413"/>
            <a:chExt cx="5622819" cy="3195336"/>
          </a:xfrm>
        </p:grpSpPr>
        <p:sp>
          <p:nvSpPr>
            <p:cNvPr id="65" name="矩形: 圆角 64"/>
            <p:cNvSpPr/>
            <p:nvPr/>
          </p:nvSpPr>
          <p:spPr>
            <a:xfrm>
              <a:off x="5095239" y="2820293"/>
              <a:ext cx="2044003" cy="410649"/>
            </a:xfrm>
            <a:prstGeom prst="roundRect">
              <a:avLst>
                <a:gd name="adj" fmla="val 50000"/>
              </a:avLst>
            </a:prstGeom>
            <a:solidFill>
              <a:srgbClr val="882959">
                <a:alpha val="20000"/>
              </a:srgbClr>
            </a:solidFill>
            <a:ln>
              <a:solidFill>
                <a:srgbClr val="882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15" name="文本框 14"/>
            <p:cNvSpPr txBox="1"/>
            <p:nvPr/>
          </p:nvSpPr>
          <p:spPr>
            <a:xfrm>
              <a:off x="5530500" y="2840951"/>
              <a:ext cx="1173480" cy="368300"/>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703881"/>
                  </a:solidFill>
                  <a:effectLst/>
                  <a:uLnTx/>
                  <a:uFillTx/>
                  <a:latin typeface="Times New Roman" panose="02020603050405020304" pitchFamily="18" charset="0"/>
                  <a:ea typeface="OPPOSans B"/>
                  <a:cs typeface="Times New Roman" panose="02020603050405020304" pitchFamily="18" charset="0"/>
                </a:rPr>
                <a:t>XXXXXX</a:t>
              </a:r>
              <a:endParaRPr kumimoji="0" lang="zh-CN" altLang="en-US" sz="1800" b="0" i="0" u="none" strike="noStrike" kern="1200" cap="none" spc="0" normalizeH="0" baseline="0" noProof="0" dirty="0">
                <a:ln>
                  <a:noFill/>
                </a:ln>
                <a:solidFill>
                  <a:srgbClr val="703881"/>
                </a:solidFill>
                <a:effectLst/>
                <a:uLnTx/>
                <a:uFillTx/>
                <a:latin typeface="Times New Roman" panose="02020603050405020304" pitchFamily="18" charset="0"/>
                <a:ea typeface="OPPOSans B"/>
                <a:cs typeface="Times New Roman" panose="02020603050405020304" pitchFamily="18" charset="0"/>
              </a:endParaRPr>
            </a:p>
          </p:txBody>
        </p:sp>
        <p:graphicFrame>
          <p:nvGraphicFramePr>
            <p:cNvPr id="49" name="图表 48"/>
            <p:cNvGraphicFramePr/>
            <p:nvPr/>
          </p:nvGraphicFramePr>
          <p:xfrm>
            <a:off x="5023732" y="3377158"/>
            <a:ext cx="3239743" cy="2500481"/>
          </p:xfrm>
          <a:graphic>
            <a:graphicData uri="http://schemas.openxmlformats.org/drawingml/2006/chart">
              <c:chart xmlns:c="http://schemas.openxmlformats.org/drawingml/2006/chart" xmlns:r="http://schemas.openxmlformats.org/officeDocument/2006/relationships" r:id="rId2"/>
            </a:graphicData>
          </a:graphic>
        </p:graphicFrame>
        <p:sp>
          <p:nvSpPr>
            <p:cNvPr id="53" name="文本框 52"/>
            <p:cNvSpPr txBox="1"/>
            <p:nvPr/>
          </p:nvSpPr>
          <p:spPr>
            <a:xfrm>
              <a:off x="5576975" y="5754528"/>
              <a:ext cx="692817" cy="246221"/>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lumMod val="50000"/>
                      <a:lumOff val="50000"/>
                    </a:prstClr>
                  </a:solidFill>
                  <a:effectLst/>
                  <a:uLnTx/>
                  <a:uFillTx/>
                  <a:latin typeface="HelveticaExt-Normal"/>
                  <a:ea typeface="OPPOSans M"/>
                  <a:cs typeface="+mn-cs"/>
                </a:rPr>
                <a:t>180MW</a:t>
              </a:r>
              <a:endParaRPr kumimoji="0" lang="zh-CN" altLang="en-US" sz="1000" b="0" i="0" u="none" strike="noStrike" kern="1200" cap="none" spc="0" normalizeH="0" baseline="0" noProof="0" dirty="0">
                <a:ln>
                  <a:noFill/>
                </a:ln>
                <a:solidFill>
                  <a:prstClr val="black">
                    <a:lumMod val="50000"/>
                    <a:lumOff val="50000"/>
                  </a:prstClr>
                </a:solidFill>
                <a:effectLst/>
                <a:uLnTx/>
                <a:uFillTx/>
                <a:latin typeface="HelveticaExt-Normal"/>
                <a:ea typeface="OPPOSans M"/>
                <a:cs typeface="+mn-cs"/>
              </a:endParaRPr>
            </a:p>
          </p:txBody>
        </p:sp>
        <p:sp>
          <p:nvSpPr>
            <p:cNvPr id="54" name="文本框 53"/>
            <p:cNvSpPr txBox="1"/>
            <p:nvPr/>
          </p:nvSpPr>
          <p:spPr>
            <a:xfrm>
              <a:off x="6446425" y="5754528"/>
              <a:ext cx="692818" cy="246221"/>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lumMod val="50000"/>
                      <a:lumOff val="50000"/>
                    </a:prstClr>
                  </a:solidFill>
                  <a:effectLst/>
                  <a:uLnTx/>
                  <a:uFillTx/>
                  <a:latin typeface="HelveticaExt-Normal"/>
                  <a:ea typeface="OPPOSans M"/>
                  <a:cs typeface="+mn-cs"/>
                </a:rPr>
                <a:t>250MW</a:t>
              </a:r>
              <a:endParaRPr kumimoji="0" lang="zh-CN" altLang="en-US" sz="1000" b="0" i="0" u="none" strike="noStrike" kern="1200" cap="none" spc="0" normalizeH="0" baseline="0" noProof="0" dirty="0">
                <a:ln>
                  <a:noFill/>
                </a:ln>
                <a:solidFill>
                  <a:prstClr val="black">
                    <a:lumMod val="50000"/>
                    <a:lumOff val="50000"/>
                  </a:prstClr>
                </a:solidFill>
                <a:effectLst/>
                <a:uLnTx/>
                <a:uFillTx/>
                <a:latin typeface="HelveticaExt-Normal"/>
                <a:ea typeface="OPPOSans M"/>
                <a:cs typeface="+mn-cs"/>
              </a:endParaRPr>
            </a:p>
          </p:txBody>
        </p:sp>
        <p:sp>
          <p:nvSpPr>
            <p:cNvPr id="55" name="文本框 54"/>
            <p:cNvSpPr txBox="1"/>
            <p:nvPr/>
          </p:nvSpPr>
          <p:spPr>
            <a:xfrm>
              <a:off x="7315876" y="5754528"/>
              <a:ext cx="692818" cy="246221"/>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lumMod val="50000"/>
                      <a:lumOff val="50000"/>
                    </a:prstClr>
                  </a:solidFill>
                  <a:effectLst/>
                  <a:uLnTx/>
                  <a:uFillTx/>
                  <a:latin typeface="HelveticaExt-Normal"/>
                  <a:ea typeface="OPPOSans M"/>
                  <a:cs typeface="+mn-cs"/>
                </a:rPr>
                <a:t>330MW</a:t>
              </a:r>
              <a:endParaRPr kumimoji="0" lang="zh-CN" altLang="en-US" sz="1000" b="0" i="0" u="none" strike="noStrike" kern="1200" cap="none" spc="0" normalizeH="0" baseline="0" noProof="0" dirty="0">
                <a:ln>
                  <a:noFill/>
                </a:ln>
                <a:solidFill>
                  <a:prstClr val="black">
                    <a:lumMod val="50000"/>
                    <a:lumOff val="50000"/>
                  </a:prstClr>
                </a:solidFill>
                <a:effectLst/>
                <a:uLnTx/>
                <a:uFillTx/>
                <a:latin typeface="HelveticaExt-Normal"/>
                <a:ea typeface="OPPOSans M"/>
                <a:cs typeface="+mn-cs"/>
              </a:endParaRPr>
            </a:p>
          </p:txBody>
        </p:sp>
        <p:sp>
          <p:nvSpPr>
            <p:cNvPr id="36" name="矩形: 圆角 35"/>
            <p:cNvSpPr/>
            <p:nvPr/>
          </p:nvSpPr>
          <p:spPr>
            <a:xfrm>
              <a:off x="8602548" y="2805413"/>
              <a:ext cx="2044003" cy="410649"/>
            </a:xfrm>
            <a:prstGeom prst="roundRect">
              <a:avLst>
                <a:gd name="adj" fmla="val 50000"/>
              </a:avLst>
            </a:prstGeom>
            <a:solidFill>
              <a:srgbClr val="882959">
                <a:alpha val="20000"/>
              </a:srgbClr>
            </a:solidFill>
            <a:ln>
              <a:solidFill>
                <a:srgbClr val="882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37" name="文本框 36"/>
            <p:cNvSpPr txBox="1"/>
            <p:nvPr/>
          </p:nvSpPr>
          <p:spPr>
            <a:xfrm>
              <a:off x="9037809" y="2826071"/>
              <a:ext cx="1173480" cy="368300"/>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703881"/>
                  </a:solidFill>
                  <a:effectLst/>
                  <a:uLnTx/>
                  <a:uFillTx/>
                  <a:latin typeface="Times New Roman" panose="02020603050405020304" pitchFamily="18" charset="0"/>
                  <a:ea typeface="OPPOSans B"/>
                  <a:cs typeface="Times New Roman" panose="02020603050405020304" pitchFamily="18" charset="0"/>
                </a:rPr>
                <a:t>XXXXXX</a:t>
              </a:r>
              <a:endParaRPr kumimoji="0" lang="zh-CN" altLang="en-US" sz="1800" b="0" i="0" u="none" strike="noStrike" kern="1200" cap="none" spc="0" normalizeH="0" baseline="0" noProof="0" dirty="0">
                <a:ln>
                  <a:noFill/>
                </a:ln>
                <a:solidFill>
                  <a:srgbClr val="703881"/>
                </a:solidFill>
                <a:effectLst/>
                <a:uLnTx/>
                <a:uFillTx/>
                <a:latin typeface="Times New Roman" panose="02020603050405020304" pitchFamily="18" charset="0"/>
                <a:ea typeface="OPPOSans B"/>
                <a:cs typeface="Times New Roman" panose="02020603050405020304" pitchFamily="18" charset="0"/>
              </a:endParaRPr>
            </a:p>
          </p:txBody>
        </p:sp>
      </p:grpSp>
      <p:sp>
        <p:nvSpPr>
          <p:cNvPr id="24" name="文本框 23"/>
          <p:cNvSpPr txBox="1"/>
          <p:nvPr/>
        </p:nvSpPr>
        <p:spPr>
          <a:xfrm>
            <a:off x="635000" y="5670787"/>
            <a:ext cx="3052762" cy="587084"/>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HelveticaExt-Normal"/>
                <a:ea typeface="OPPOSans B"/>
                <a:cs typeface="+mn-cs"/>
              </a:rPr>
              <a:t>点击此处更改内容点击此处更改内容点击此处更改内容</a:t>
            </a:r>
          </a:p>
        </p:txBody>
      </p:sp>
      <p:sp>
        <p:nvSpPr>
          <p:cNvPr id="25" name="文本框 24"/>
          <p:cNvSpPr txBox="1"/>
          <p:nvPr/>
        </p:nvSpPr>
        <p:spPr>
          <a:xfrm>
            <a:off x="635000" y="5112325"/>
            <a:ext cx="3268844" cy="397801"/>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HelveticaExt-Normal"/>
                <a:ea typeface="OPPOSans B"/>
                <a:cs typeface="+mn-cs"/>
              </a:rPr>
              <a:t>点击此处更改内容</a:t>
            </a:r>
          </a:p>
        </p:txBody>
      </p:sp>
      <p:cxnSp>
        <p:nvCxnSpPr>
          <p:cNvPr id="26" name="直接连接符 25"/>
          <p:cNvCxnSpPr/>
          <p:nvPr/>
        </p:nvCxnSpPr>
        <p:spPr>
          <a:xfrm>
            <a:off x="731838" y="5570992"/>
            <a:ext cx="3052762"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1" name="文本框 70"/>
          <p:cNvSpPr txBox="1"/>
          <p:nvPr/>
        </p:nvSpPr>
        <p:spPr>
          <a:xfrm>
            <a:off x="5247251" y="2332868"/>
            <a:ext cx="373820" cy="23083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900" b="0" i="0" u="none" strike="noStrike" kern="1200" cap="none" spc="0" normalizeH="0" baseline="0" noProof="0" dirty="0">
                <a:ln>
                  <a:noFill/>
                </a:ln>
                <a:solidFill>
                  <a:prstClr val="black">
                    <a:lumMod val="50000"/>
                    <a:lumOff val="50000"/>
                  </a:prstClr>
                </a:solidFill>
                <a:effectLst/>
                <a:uLnTx/>
                <a:uFillTx/>
                <a:latin typeface="HelveticaExt-Normal"/>
                <a:ea typeface="OPPOSans M"/>
                <a:cs typeface="+mn-cs"/>
              </a:rPr>
              <a:t>8</a:t>
            </a:r>
            <a:r>
              <a:rPr kumimoji="0" lang="zh-CN" altLang="en-US" sz="900" b="0" i="0" u="none" strike="noStrike" kern="1200" cap="none" spc="0" normalizeH="0" baseline="0" noProof="0" dirty="0">
                <a:ln>
                  <a:noFill/>
                </a:ln>
                <a:solidFill>
                  <a:prstClr val="black">
                    <a:lumMod val="50000"/>
                    <a:lumOff val="50000"/>
                  </a:prstClr>
                </a:solidFill>
                <a:effectLst/>
                <a:uLnTx/>
                <a:uFillTx/>
                <a:latin typeface="HelveticaExt-Normal"/>
                <a:ea typeface="OPPOSans M"/>
                <a:cs typeface="+mn-cs"/>
              </a:rPr>
              <a:t>月</a:t>
            </a:r>
          </a:p>
        </p:txBody>
      </p:sp>
      <p:sp>
        <p:nvSpPr>
          <p:cNvPr id="72" name="文本框 71"/>
          <p:cNvSpPr txBox="1"/>
          <p:nvPr/>
        </p:nvSpPr>
        <p:spPr>
          <a:xfrm>
            <a:off x="6015325" y="2332868"/>
            <a:ext cx="373820" cy="23083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900" b="0" i="0" u="none" strike="noStrike" kern="1200" cap="none" spc="0" normalizeH="0" baseline="0" noProof="0" dirty="0">
                <a:ln>
                  <a:noFill/>
                </a:ln>
                <a:solidFill>
                  <a:prstClr val="black">
                    <a:lumMod val="50000"/>
                    <a:lumOff val="50000"/>
                  </a:prstClr>
                </a:solidFill>
                <a:effectLst/>
                <a:uLnTx/>
                <a:uFillTx/>
                <a:latin typeface="HelveticaExt-Normal"/>
                <a:ea typeface="OPPOSans M"/>
                <a:cs typeface="+mn-cs"/>
              </a:rPr>
              <a:t>9</a:t>
            </a:r>
            <a:r>
              <a:rPr kumimoji="0" lang="zh-CN" altLang="en-US" sz="900" b="0" i="0" u="none" strike="noStrike" kern="1200" cap="none" spc="0" normalizeH="0" baseline="0" noProof="0" dirty="0">
                <a:ln>
                  <a:noFill/>
                </a:ln>
                <a:solidFill>
                  <a:prstClr val="black">
                    <a:lumMod val="50000"/>
                    <a:lumOff val="50000"/>
                  </a:prstClr>
                </a:solidFill>
                <a:effectLst/>
                <a:uLnTx/>
                <a:uFillTx/>
                <a:latin typeface="HelveticaExt-Normal"/>
                <a:ea typeface="OPPOSans M"/>
                <a:cs typeface="+mn-cs"/>
              </a:rPr>
              <a:t>月</a:t>
            </a:r>
          </a:p>
        </p:txBody>
      </p:sp>
      <p:sp>
        <p:nvSpPr>
          <p:cNvPr id="73" name="文本框 72"/>
          <p:cNvSpPr txBox="1"/>
          <p:nvPr/>
        </p:nvSpPr>
        <p:spPr>
          <a:xfrm>
            <a:off x="6783399" y="2332868"/>
            <a:ext cx="447558" cy="23083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900" b="0" i="0" u="none" strike="noStrike" kern="1200" cap="none" spc="0" normalizeH="0" baseline="0" noProof="0" dirty="0">
                <a:ln>
                  <a:noFill/>
                </a:ln>
                <a:solidFill>
                  <a:prstClr val="black">
                    <a:lumMod val="50000"/>
                    <a:lumOff val="50000"/>
                  </a:prstClr>
                </a:solidFill>
                <a:effectLst/>
                <a:uLnTx/>
                <a:uFillTx/>
                <a:latin typeface="HelveticaExt-Normal"/>
                <a:ea typeface="OPPOSans M"/>
                <a:cs typeface="+mn-cs"/>
              </a:rPr>
              <a:t>10</a:t>
            </a:r>
            <a:r>
              <a:rPr kumimoji="0" lang="zh-CN" altLang="en-US" sz="900" b="0" i="0" u="none" strike="noStrike" kern="1200" cap="none" spc="0" normalizeH="0" baseline="0" noProof="0" dirty="0">
                <a:ln>
                  <a:noFill/>
                </a:ln>
                <a:solidFill>
                  <a:prstClr val="black">
                    <a:lumMod val="50000"/>
                    <a:lumOff val="50000"/>
                  </a:prstClr>
                </a:solidFill>
                <a:effectLst/>
                <a:uLnTx/>
                <a:uFillTx/>
                <a:latin typeface="HelveticaExt-Normal"/>
                <a:ea typeface="OPPOSans M"/>
                <a:cs typeface="+mn-cs"/>
              </a:rPr>
              <a:t>月</a:t>
            </a:r>
          </a:p>
        </p:txBody>
      </p:sp>
      <p:sp>
        <p:nvSpPr>
          <p:cNvPr id="75" name="椭圆 74"/>
          <p:cNvSpPr/>
          <p:nvPr/>
        </p:nvSpPr>
        <p:spPr>
          <a:xfrm>
            <a:off x="5156626" y="2386500"/>
            <a:ext cx="120924" cy="120924"/>
          </a:xfrm>
          <a:prstGeom prst="ellipse">
            <a:avLst/>
          </a:prstGeom>
          <a:solidFill>
            <a:srgbClr val="2C328E">
              <a:alpha val="20000"/>
            </a:srgbClr>
          </a:solidFill>
          <a:ln>
            <a:solidFill>
              <a:srgbClr val="2C3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76" name="椭圆 75"/>
          <p:cNvSpPr/>
          <p:nvPr/>
        </p:nvSpPr>
        <p:spPr>
          <a:xfrm>
            <a:off x="5923383" y="2386500"/>
            <a:ext cx="120924" cy="120924"/>
          </a:xfrm>
          <a:prstGeom prst="ellipse">
            <a:avLst/>
          </a:prstGeom>
          <a:solidFill>
            <a:srgbClr val="43A9E1">
              <a:alpha val="20000"/>
            </a:srgbClr>
          </a:solidFill>
          <a:ln>
            <a:solidFill>
              <a:srgbClr val="43A9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77" name="椭圆 76"/>
          <p:cNvSpPr/>
          <p:nvPr/>
        </p:nvSpPr>
        <p:spPr>
          <a:xfrm>
            <a:off x="6702030" y="2386500"/>
            <a:ext cx="120924" cy="120924"/>
          </a:xfrm>
          <a:prstGeom prst="ellipse">
            <a:avLst/>
          </a:prstGeom>
          <a:solidFill>
            <a:schemeClr val="accent6">
              <a:lumMod val="75000"/>
              <a:alpha val="2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grpSp>
        <p:nvGrpSpPr>
          <p:cNvPr id="80" name="组合 79"/>
          <p:cNvGrpSpPr/>
          <p:nvPr/>
        </p:nvGrpSpPr>
        <p:grpSpPr>
          <a:xfrm>
            <a:off x="8530810" y="3377158"/>
            <a:ext cx="3239743" cy="2623591"/>
            <a:chOff x="8530810" y="3377158"/>
            <a:chExt cx="3239743" cy="2623591"/>
          </a:xfrm>
        </p:grpSpPr>
        <p:graphicFrame>
          <p:nvGraphicFramePr>
            <p:cNvPr id="50" name="图表 49"/>
            <p:cNvGraphicFramePr/>
            <p:nvPr/>
          </p:nvGraphicFramePr>
          <p:xfrm>
            <a:off x="8530810" y="3377158"/>
            <a:ext cx="3239743" cy="2500481"/>
          </p:xfrm>
          <a:graphic>
            <a:graphicData uri="http://schemas.openxmlformats.org/drawingml/2006/chart">
              <c:chart xmlns:c="http://schemas.openxmlformats.org/drawingml/2006/chart" xmlns:r="http://schemas.openxmlformats.org/officeDocument/2006/relationships" r:id="rId3"/>
            </a:graphicData>
          </a:graphic>
        </p:graphicFrame>
        <p:sp>
          <p:nvSpPr>
            <p:cNvPr id="56" name="文本框 55"/>
            <p:cNvSpPr txBox="1"/>
            <p:nvPr/>
          </p:nvSpPr>
          <p:spPr>
            <a:xfrm>
              <a:off x="9065241" y="5754528"/>
              <a:ext cx="692817" cy="246221"/>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lumMod val="50000"/>
                      <a:lumOff val="50000"/>
                    </a:prstClr>
                  </a:solidFill>
                  <a:effectLst/>
                  <a:uLnTx/>
                  <a:uFillTx/>
                  <a:latin typeface="HelveticaExt-Normal"/>
                  <a:ea typeface="OPPOSans M"/>
                  <a:cs typeface="+mn-cs"/>
                </a:rPr>
                <a:t>180MW</a:t>
              </a:r>
              <a:endParaRPr kumimoji="0" lang="zh-CN" altLang="en-US" sz="1000" b="0" i="0" u="none" strike="noStrike" kern="1200" cap="none" spc="0" normalizeH="0" baseline="0" noProof="0" dirty="0">
                <a:ln>
                  <a:noFill/>
                </a:ln>
                <a:solidFill>
                  <a:prstClr val="black">
                    <a:lumMod val="50000"/>
                    <a:lumOff val="50000"/>
                  </a:prstClr>
                </a:solidFill>
                <a:effectLst/>
                <a:uLnTx/>
                <a:uFillTx/>
                <a:latin typeface="HelveticaExt-Normal"/>
                <a:ea typeface="OPPOSans M"/>
                <a:cs typeface="+mn-cs"/>
              </a:endParaRPr>
            </a:p>
          </p:txBody>
        </p:sp>
        <p:sp>
          <p:nvSpPr>
            <p:cNvPr id="57" name="文本框 56"/>
            <p:cNvSpPr txBox="1"/>
            <p:nvPr/>
          </p:nvSpPr>
          <p:spPr>
            <a:xfrm>
              <a:off x="9934691" y="5754528"/>
              <a:ext cx="692818" cy="246221"/>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lumMod val="50000"/>
                      <a:lumOff val="50000"/>
                    </a:prstClr>
                  </a:solidFill>
                  <a:effectLst/>
                  <a:uLnTx/>
                  <a:uFillTx/>
                  <a:latin typeface="HelveticaExt-Normal"/>
                  <a:ea typeface="OPPOSans M"/>
                  <a:cs typeface="+mn-cs"/>
                </a:rPr>
                <a:t>250MW</a:t>
              </a:r>
              <a:endParaRPr kumimoji="0" lang="zh-CN" altLang="en-US" sz="1000" b="0" i="0" u="none" strike="noStrike" kern="1200" cap="none" spc="0" normalizeH="0" baseline="0" noProof="0" dirty="0">
                <a:ln>
                  <a:noFill/>
                </a:ln>
                <a:solidFill>
                  <a:prstClr val="black">
                    <a:lumMod val="50000"/>
                    <a:lumOff val="50000"/>
                  </a:prstClr>
                </a:solidFill>
                <a:effectLst/>
                <a:uLnTx/>
                <a:uFillTx/>
                <a:latin typeface="HelveticaExt-Normal"/>
                <a:ea typeface="OPPOSans M"/>
                <a:cs typeface="+mn-cs"/>
              </a:endParaRPr>
            </a:p>
          </p:txBody>
        </p:sp>
        <p:sp>
          <p:nvSpPr>
            <p:cNvPr id="58" name="文本框 57"/>
            <p:cNvSpPr txBox="1"/>
            <p:nvPr/>
          </p:nvSpPr>
          <p:spPr>
            <a:xfrm>
              <a:off x="10804142" y="5754528"/>
              <a:ext cx="692818" cy="246221"/>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lumMod val="50000"/>
                      <a:lumOff val="50000"/>
                    </a:prstClr>
                  </a:solidFill>
                  <a:effectLst/>
                  <a:uLnTx/>
                  <a:uFillTx/>
                  <a:latin typeface="HelveticaExt-Normal"/>
                  <a:ea typeface="OPPOSans M"/>
                  <a:cs typeface="+mn-cs"/>
                </a:rPr>
                <a:t>330MW</a:t>
              </a:r>
              <a:endParaRPr kumimoji="0" lang="zh-CN" altLang="en-US" sz="1000" b="0" i="0" u="none" strike="noStrike" kern="1200" cap="none" spc="0" normalizeH="0" baseline="0" noProof="0" dirty="0">
                <a:ln>
                  <a:noFill/>
                </a:ln>
                <a:solidFill>
                  <a:prstClr val="black">
                    <a:lumMod val="50000"/>
                    <a:lumOff val="50000"/>
                  </a:prstClr>
                </a:solidFill>
                <a:effectLst/>
                <a:uLnTx/>
                <a:uFillTx/>
                <a:latin typeface="HelveticaExt-Normal"/>
                <a:ea typeface="OPPOSans M"/>
                <a:cs typeface="+mn-cs"/>
              </a:endParaRPr>
            </a:p>
          </p:txBody>
        </p:sp>
      </p:grpSp>
      <p:grpSp>
        <p:nvGrpSpPr>
          <p:cNvPr id="52" name="组合 51"/>
          <p:cNvGrpSpPr>
            <a:grpSpLocks noChangeAspect="1"/>
          </p:cNvGrpSpPr>
          <p:nvPr/>
        </p:nvGrpSpPr>
        <p:grpSpPr>
          <a:xfrm>
            <a:off x="9993231" y="221203"/>
            <a:ext cx="2053964" cy="600680"/>
            <a:chOff x="2685028" y="2876682"/>
            <a:chExt cx="5502784" cy="1656004"/>
          </a:xfrm>
        </p:grpSpPr>
        <p:sp>
          <p:nvSpPr>
            <p:cNvPr id="59" name="i$ľïdê"/>
            <p:cNvSpPr/>
            <p:nvPr userDrawn="1"/>
          </p:nvSpPr>
          <p:spPr>
            <a:xfrm>
              <a:off x="4486927" y="2876682"/>
              <a:ext cx="3699559" cy="1174043"/>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sp>
          <p:nvSpPr>
            <p:cNvPr id="60" name="îṥlîḋê"/>
            <p:cNvSpPr/>
            <p:nvPr userDrawn="1"/>
          </p:nvSpPr>
          <p:spPr>
            <a:xfrm>
              <a:off x="4486927" y="4159426"/>
              <a:ext cx="3700885" cy="3732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微软雅黑" panose="020B0503020204020204" charset="-122"/>
                <a:cs typeface="+mn-cs"/>
              </a:endParaRPr>
            </a:p>
          </p:txBody>
        </p:sp>
        <p:pic>
          <p:nvPicPr>
            <p:cNvPr id="61" name="图片 6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85028" y="2913592"/>
              <a:ext cx="1584000" cy="1584000"/>
            </a:xfrm>
            <a:prstGeom prst="rect">
              <a:avLst/>
            </a:prstGeom>
          </p:spPr>
        </p:pic>
      </p:grpSp>
      <p:grpSp>
        <p:nvGrpSpPr>
          <p:cNvPr id="69" name="组合 68"/>
          <p:cNvGrpSpPr/>
          <p:nvPr/>
        </p:nvGrpSpPr>
        <p:grpSpPr>
          <a:xfrm>
            <a:off x="5062652" y="1029040"/>
            <a:ext cx="7061630" cy="372260"/>
            <a:chOff x="685080" y="6142150"/>
            <a:chExt cx="7061630" cy="372260"/>
          </a:xfrm>
        </p:grpSpPr>
        <p:sp>
          <p:nvSpPr>
            <p:cNvPr id="70" name="文本框 69"/>
            <p:cNvSpPr txBox="1"/>
            <p:nvPr/>
          </p:nvSpPr>
          <p:spPr>
            <a:xfrm>
              <a:off x="685080" y="6198031"/>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effectLst/>
                  <a:uLnTx/>
                  <a:uFillTx/>
                  <a:latin typeface="HelveticaExt-Normal"/>
                  <a:ea typeface="OPPOSans B"/>
                  <a:cs typeface="+mn-cs"/>
                </a:rPr>
                <a:t>前言</a:t>
              </a:r>
            </a:p>
          </p:txBody>
        </p:sp>
        <p:sp>
          <p:nvSpPr>
            <p:cNvPr id="74" name="文本框 73"/>
            <p:cNvSpPr txBox="1"/>
            <p:nvPr/>
          </p:nvSpPr>
          <p:spPr>
            <a:xfrm>
              <a:off x="1938686" y="6198031"/>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lumMod val="65000"/>
                    </a:prstClr>
                  </a:solidFill>
                  <a:effectLst/>
                  <a:uLnTx/>
                  <a:uFillTx/>
                  <a:latin typeface="HelveticaExt-Normal"/>
                  <a:ea typeface="OPPOSans B"/>
                  <a:cs typeface="+mn-cs"/>
                </a:rPr>
                <a:t>理论</a:t>
              </a:r>
            </a:p>
          </p:txBody>
        </p:sp>
        <p:sp>
          <p:nvSpPr>
            <p:cNvPr id="78" name="文本框 77"/>
            <p:cNvSpPr txBox="1"/>
            <p:nvPr/>
          </p:nvSpPr>
          <p:spPr>
            <a:xfrm>
              <a:off x="3192292" y="6198031"/>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lumMod val="65000"/>
                    </a:prstClr>
                  </a:solidFill>
                  <a:effectLst/>
                  <a:uLnTx/>
                  <a:uFillTx/>
                  <a:latin typeface="HelveticaExt-Normal"/>
                  <a:ea typeface="OPPOSans B"/>
                  <a:cs typeface="+mn-cs"/>
                </a:rPr>
                <a:t>内容</a:t>
              </a:r>
            </a:p>
          </p:txBody>
        </p:sp>
        <p:sp>
          <p:nvSpPr>
            <p:cNvPr id="79" name="文本框 78"/>
            <p:cNvSpPr txBox="1"/>
            <p:nvPr/>
          </p:nvSpPr>
          <p:spPr>
            <a:xfrm>
              <a:off x="4445898" y="6198031"/>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B7B7B7"/>
                  </a:solidFill>
                  <a:effectLst/>
                  <a:uLnTx/>
                  <a:uFillTx/>
                  <a:latin typeface="HelveticaExt-Normal"/>
                  <a:ea typeface="OPPOSans B"/>
                  <a:cs typeface="+mn-cs"/>
                </a:rPr>
                <a:t>实验</a:t>
              </a:r>
            </a:p>
          </p:txBody>
        </p:sp>
        <p:sp>
          <p:nvSpPr>
            <p:cNvPr id="82" name="文本框 81"/>
            <p:cNvSpPr txBox="1"/>
            <p:nvPr/>
          </p:nvSpPr>
          <p:spPr>
            <a:xfrm>
              <a:off x="5641629" y="6198031"/>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B7B7B7"/>
                  </a:solidFill>
                  <a:effectLst/>
                  <a:uLnTx/>
                  <a:uFillTx/>
                  <a:latin typeface="HelveticaExt-Normal"/>
                  <a:ea typeface="OPPOSans B"/>
                  <a:cs typeface="+mn-cs"/>
                </a:rPr>
                <a:t>总结</a:t>
              </a:r>
            </a:p>
          </p:txBody>
        </p:sp>
        <p:cxnSp>
          <p:nvCxnSpPr>
            <p:cNvPr id="83" name="直接连接符 82"/>
            <p:cNvCxnSpPr/>
            <p:nvPr/>
          </p:nvCxnSpPr>
          <p:spPr>
            <a:xfrm>
              <a:off x="689898" y="6142150"/>
              <a:ext cx="6985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文本框 84"/>
            <p:cNvSpPr txBox="1"/>
            <p:nvPr/>
          </p:nvSpPr>
          <p:spPr>
            <a:xfrm>
              <a:off x="6812540" y="6206633"/>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B7B7B7"/>
                  </a:solidFill>
                  <a:effectLst/>
                  <a:uLnTx/>
                  <a:uFillTx/>
                  <a:latin typeface="HelveticaExt-Normal"/>
                  <a:ea typeface="OPPOSans B"/>
                  <a:cs typeface="+mn-cs"/>
                </a:rPr>
                <a:t>尾页</a:t>
              </a:r>
            </a:p>
          </p:txBody>
        </p:sp>
      </p:gr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0-#ppt_w/2"/>
                                          </p:val>
                                        </p:tav>
                                        <p:tav tm="100000">
                                          <p:val>
                                            <p:strVal val="#ppt_x"/>
                                          </p:val>
                                        </p:tav>
                                      </p:tavLst>
                                    </p:anim>
                                    <p:anim calcmode="lin" valueType="num">
                                      <p:cBhvr additive="base">
                                        <p:cTn id="20" dur="500" fill="hold"/>
                                        <p:tgtEl>
                                          <p:spTgt spid="17"/>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0-#ppt_w/2"/>
                                          </p:val>
                                        </p:tav>
                                        <p:tav tm="100000">
                                          <p:val>
                                            <p:strVal val="#ppt_x"/>
                                          </p:val>
                                        </p:tav>
                                      </p:tavLst>
                                    </p:anim>
                                    <p:anim calcmode="lin" valueType="num">
                                      <p:cBhvr additive="base">
                                        <p:cTn id="24" dur="50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0-#ppt_w/2"/>
                                          </p:val>
                                        </p:tav>
                                        <p:tav tm="100000">
                                          <p:val>
                                            <p:strVal val="#ppt_x"/>
                                          </p:val>
                                        </p:tav>
                                      </p:tavLst>
                                    </p:anim>
                                    <p:anim calcmode="lin" valueType="num">
                                      <p:cBhvr additive="base">
                                        <p:cTn id="28" dur="500" fill="hold"/>
                                        <p:tgtEl>
                                          <p:spTgt spid="20"/>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0-#ppt_w/2"/>
                                          </p:val>
                                        </p:tav>
                                        <p:tav tm="100000">
                                          <p:val>
                                            <p:strVal val="#ppt_x"/>
                                          </p:val>
                                        </p:tav>
                                      </p:tavLst>
                                    </p:anim>
                                    <p:anim calcmode="lin" valueType="num">
                                      <p:cBhvr additive="base">
                                        <p:cTn id="32" dur="500" fill="hold"/>
                                        <p:tgtEl>
                                          <p:spTgt spid="21"/>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fill="hold"/>
                                        <p:tgtEl>
                                          <p:spTgt spid="23"/>
                                        </p:tgtEl>
                                        <p:attrNameLst>
                                          <p:attrName>ppt_x</p:attrName>
                                        </p:attrNameLst>
                                      </p:cBhvr>
                                      <p:tavLst>
                                        <p:tav tm="0">
                                          <p:val>
                                            <p:strVal val="0-#ppt_w/2"/>
                                          </p:val>
                                        </p:tav>
                                        <p:tav tm="100000">
                                          <p:val>
                                            <p:strVal val="#ppt_x"/>
                                          </p:val>
                                        </p:tav>
                                      </p:tavLst>
                                    </p:anim>
                                    <p:anim calcmode="lin" valueType="num">
                                      <p:cBhvr additive="base">
                                        <p:cTn id="36" dur="500" fill="hold"/>
                                        <p:tgtEl>
                                          <p:spTgt spid="23"/>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0-#ppt_w/2"/>
                                          </p:val>
                                        </p:tav>
                                        <p:tav tm="100000">
                                          <p:val>
                                            <p:strVal val="#ppt_x"/>
                                          </p:val>
                                        </p:tav>
                                      </p:tavLst>
                                    </p:anim>
                                    <p:anim calcmode="lin" valueType="num">
                                      <p:cBhvr additive="base">
                                        <p:cTn id="40" dur="500" fill="hold"/>
                                        <p:tgtEl>
                                          <p:spTgt spid="24"/>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0-#ppt_w/2"/>
                                          </p:val>
                                        </p:tav>
                                        <p:tav tm="100000">
                                          <p:val>
                                            <p:strVal val="#ppt_x"/>
                                          </p:val>
                                        </p:tav>
                                      </p:tavLst>
                                    </p:anim>
                                    <p:anim calcmode="lin" valueType="num">
                                      <p:cBhvr additive="base">
                                        <p:cTn id="44" dur="500" fill="hold"/>
                                        <p:tgtEl>
                                          <p:spTgt spid="25"/>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500" fill="hold"/>
                                        <p:tgtEl>
                                          <p:spTgt spid="26"/>
                                        </p:tgtEl>
                                        <p:attrNameLst>
                                          <p:attrName>ppt_x</p:attrName>
                                        </p:attrNameLst>
                                      </p:cBhvr>
                                      <p:tavLst>
                                        <p:tav tm="0">
                                          <p:val>
                                            <p:strVal val="0-#ppt_w/2"/>
                                          </p:val>
                                        </p:tav>
                                        <p:tav tm="100000">
                                          <p:val>
                                            <p:strVal val="#ppt_x"/>
                                          </p:val>
                                        </p:tav>
                                      </p:tavLst>
                                    </p:anim>
                                    <p:anim calcmode="lin" valueType="num">
                                      <p:cBhvr additive="base">
                                        <p:cTn id="48" dur="500" fill="hold"/>
                                        <p:tgtEl>
                                          <p:spTgt spid="26"/>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500" fill="hold"/>
                                        <p:tgtEl>
                                          <p:spTgt spid="10"/>
                                        </p:tgtEl>
                                        <p:attrNameLst>
                                          <p:attrName>ppt_x</p:attrName>
                                        </p:attrNameLst>
                                      </p:cBhvr>
                                      <p:tavLst>
                                        <p:tav tm="0">
                                          <p:val>
                                            <p:strVal val="1+#ppt_w/2"/>
                                          </p:val>
                                        </p:tav>
                                        <p:tav tm="100000">
                                          <p:val>
                                            <p:strVal val="#ppt_x"/>
                                          </p:val>
                                        </p:tav>
                                      </p:tavLst>
                                    </p:anim>
                                    <p:anim calcmode="lin" valueType="num">
                                      <p:cBhvr additive="base">
                                        <p:cTn id="52" dur="500" fill="hold"/>
                                        <p:tgtEl>
                                          <p:spTgt spid="10"/>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500" fill="hold"/>
                                        <p:tgtEl>
                                          <p:spTgt spid="11"/>
                                        </p:tgtEl>
                                        <p:attrNameLst>
                                          <p:attrName>ppt_x</p:attrName>
                                        </p:attrNameLst>
                                      </p:cBhvr>
                                      <p:tavLst>
                                        <p:tav tm="0">
                                          <p:val>
                                            <p:strVal val="1+#ppt_w/2"/>
                                          </p:val>
                                        </p:tav>
                                        <p:tav tm="100000">
                                          <p:val>
                                            <p:strVal val="#ppt_x"/>
                                          </p:val>
                                        </p:tav>
                                      </p:tavLst>
                                    </p:anim>
                                    <p:anim calcmode="lin" valueType="num">
                                      <p:cBhvr additive="base">
                                        <p:cTn id="56" dur="500" fill="hold"/>
                                        <p:tgtEl>
                                          <p:spTgt spid="11"/>
                                        </p:tgtEl>
                                        <p:attrNameLst>
                                          <p:attrName>ppt_y</p:attrName>
                                        </p:attrNameLst>
                                      </p:cBhvr>
                                      <p:tavLst>
                                        <p:tav tm="0">
                                          <p:val>
                                            <p:strVal val="#ppt_y"/>
                                          </p:val>
                                        </p:tav>
                                        <p:tav tm="100000">
                                          <p:val>
                                            <p:strVal val="#ppt_y"/>
                                          </p:val>
                                        </p:tav>
                                      </p:tavLst>
                                    </p:anim>
                                  </p:childTnLst>
                                </p:cTn>
                              </p:par>
                              <p:par>
                                <p:cTn id="57" presetID="2" presetClass="entr" presetSubtype="2"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additive="base">
                                        <p:cTn id="59" dur="500" fill="hold"/>
                                        <p:tgtEl>
                                          <p:spTgt spid="19"/>
                                        </p:tgtEl>
                                        <p:attrNameLst>
                                          <p:attrName>ppt_x</p:attrName>
                                        </p:attrNameLst>
                                      </p:cBhvr>
                                      <p:tavLst>
                                        <p:tav tm="0">
                                          <p:val>
                                            <p:strVal val="1+#ppt_w/2"/>
                                          </p:val>
                                        </p:tav>
                                        <p:tav tm="100000">
                                          <p:val>
                                            <p:strVal val="#ppt_x"/>
                                          </p:val>
                                        </p:tav>
                                      </p:tavLst>
                                    </p:anim>
                                    <p:anim calcmode="lin" valueType="num">
                                      <p:cBhvr additive="base">
                                        <p:cTn id="60" dur="500" fill="hold"/>
                                        <p:tgtEl>
                                          <p:spTgt spid="19"/>
                                        </p:tgtEl>
                                        <p:attrNameLst>
                                          <p:attrName>ppt_y</p:attrName>
                                        </p:attrNameLst>
                                      </p:cBhvr>
                                      <p:tavLst>
                                        <p:tav tm="0">
                                          <p:val>
                                            <p:strVal val="#ppt_y"/>
                                          </p:val>
                                        </p:tav>
                                        <p:tav tm="100000">
                                          <p:val>
                                            <p:strVal val="#ppt_y"/>
                                          </p:val>
                                        </p:tav>
                                      </p:tavLst>
                                    </p:anim>
                                  </p:childTnLst>
                                </p:cTn>
                              </p:par>
                              <p:par>
                                <p:cTn id="61" presetID="2" presetClass="entr" presetSubtype="2" fill="hold" nodeType="withEffect">
                                  <p:stCondLst>
                                    <p:cond delay="0"/>
                                  </p:stCondLst>
                                  <p:childTnLst>
                                    <p:set>
                                      <p:cBhvr>
                                        <p:cTn id="62" dur="1" fill="hold">
                                          <p:stCondLst>
                                            <p:cond delay="0"/>
                                          </p:stCondLst>
                                        </p:cTn>
                                        <p:tgtEl>
                                          <p:spTgt spid="81"/>
                                        </p:tgtEl>
                                        <p:attrNameLst>
                                          <p:attrName>style.visibility</p:attrName>
                                        </p:attrNameLst>
                                      </p:cBhvr>
                                      <p:to>
                                        <p:strVal val="visible"/>
                                      </p:to>
                                    </p:set>
                                    <p:anim calcmode="lin" valueType="num">
                                      <p:cBhvr additive="base">
                                        <p:cTn id="63" dur="500" fill="hold"/>
                                        <p:tgtEl>
                                          <p:spTgt spid="81"/>
                                        </p:tgtEl>
                                        <p:attrNameLst>
                                          <p:attrName>ppt_x</p:attrName>
                                        </p:attrNameLst>
                                      </p:cBhvr>
                                      <p:tavLst>
                                        <p:tav tm="0">
                                          <p:val>
                                            <p:strVal val="1+#ppt_w/2"/>
                                          </p:val>
                                        </p:tav>
                                        <p:tav tm="100000">
                                          <p:val>
                                            <p:strVal val="#ppt_x"/>
                                          </p:val>
                                        </p:tav>
                                      </p:tavLst>
                                    </p:anim>
                                    <p:anim calcmode="lin" valueType="num">
                                      <p:cBhvr additive="base">
                                        <p:cTn id="64" dur="500" fill="hold"/>
                                        <p:tgtEl>
                                          <p:spTgt spid="81"/>
                                        </p:tgtEl>
                                        <p:attrNameLst>
                                          <p:attrName>ppt_y</p:attrName>
                                        </p:attrNameLst>
                                      </p:cBhvr>
                                      <p:tavLst>
                                        <p:tav tm="0">
                                          <p:val>
                                            <p:strVal val="#ppt_y"/>
                                          </p:val>
                                        </p:tav>
                                        <p:tav tm="100000">
                                          <p:val>
                                            <p:strVal val="#ppt_y"/>
                                          </p:val>
                                        </p:tav>
                                      </p:tavLst>
                                    </p:anim>
                                  </p:childTnLst>
                                </p:cTn>
                              </p:par>
                              <p:par>
                                <p:cTn id="65" presetID="2" presetClass="entr" presetSubtype="2" fill="hold" grpId="0" nodeType="withEffect">
                                  <p:stCondLst>
                                    <p:cond delay="0"/>
                                  </p:stCondLst>
                                  <p:childTnLst>
                                    <p:set>
                                      <p:cBhvr>
                                        <p:cTn id="66" dur="1" fill="hold">
                                          <p:stCondLst>
                                            <p:cond delay="0"/>
                                          </p:stCondLst>
                                        </p:cTn>
                                        <p:tgtEl>
                                          <p:spTgt spid="71"/>
                                        </p:tgtEl>
                                        <p:attrNameLst>
                                          <p:attrName>style.visibility</p:attrName>
                                        </p:attrNameLst>
                                      </p:cBhvr>
                                      <p:to>
                                        <p:strVal val="visible"/>
                                      </p:to>
                                    </p:set>
                                    <p:anim calcmode="lin" valueType="num">
                                      <p:cBhvr additive="base">
                                        <p:cTn id="67" dur="500" fill="hold"/>
                                        <p:tgtEl>
                                          <p:spTgt spid="71"/>
                                        </p:tgtEl>
                                        <p:attrNameLst>
                                          <p:attrName>ppt_x</p:attrName>
                                        </p:attrNameLst>
                                      </p:cBhvr>
                                      <p:tavLst>
                                        <p:tav tm="0">
                                          <p:val>
                                            <p:strVal val="1+#ppt_w/2"/>
                                          </p:val>
                                        </p:tav>
                                        <p:tav tm="100000">
                                          <p:val>
                                            <p:strVal val="#ppt_x"/>
                                          </p:val>
                                        </p:tav>
                                      </p:tavLst>
                                    </p:anim>
                                    <p:anim calcmode="lin" valueType="num">
                                      <p:cBhvr additive="base">
                                        <p:cTn id="68" dur="500" fill="hold"/>
                                        <p:tgtEl>
                                          <p:spTgt spid="71"/>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0"/>
                                  </p:stCondLst>
                                  <p:childTnLst>
                                    <p:set>
                                      <p:cBhvr>
                                        <p:cTn id="70" dur="1" fill="hold">
                                          <p:stCondLst>
                                            <p:cond delay="0"/>
                                          </p:stCondLst>
                                        </p:cTn>
                                        <p:tgtEl>
                                          <p:spTgt spid="72"/>
                                        </p:tgtEl>
                                        <p:attrNameLst>
                                          <p:attrName>style.visibility</p:attrName>
                                        </p:attrNameLst>
                                      </p:cBhvr>
                                      <p:to>
                                        <p:strVal val="visible"/>
                                      </p:to>
                                    </p:set>
                                    <p:anim calcmode="lin" valueType="num">
                                      <p:cBhvr additive="base">
                                        <p:cTn id="71" dur="500" fill="hold"/>
                                        <p:tgtEl>
                                          <p:spTgt spid="72"/>
                                        </p:tgtEl>
                                        <p:attrNameLst>
                                          <p:attrName>ppt_x</p:attrName>
                                        </p:attrNameLst>
                                      </p:cBhvr>
                                      <p:tavLst>
                                        <p:tav tm="0">
                                          <p:val>
                                            <p:strVal val="1+#ppt_w/2"/>
                                          </p:val>
                                        </p:tav>
                                        <p:tav tm="100000">
                                          <p:val>
                                            <p:strVal val="#ppt_x"/>
                                          </p:val>
                                        </p:tav>
                                      </p:tavLst>
                                    </p:anim>
                                    <p:anim calcmode="lin" valueType="num">
                                      <p:cBhvr additive="base">
                                        <p:cTn id="72" dur="500" fill="hold"/>
                                        <p:tgtEl>
                                          <p:spTgt spid="72"/>
                                        </p:tgtEl>
                                        <p:attrNameLst>
                                          <p:attrName>ppt_y</p:attrName>
                                        </p:attrNameLst>
                                      </p:cBhvr>
                                      <p:tavLst>
                                        <p:tav tm="0">
                                          <p:val>
                                            <p:strVal val="#ppt_y"/>
                                          </p:val>
                                        </p:tav>
                                        <p:tav tm="100000">
                                          <p:val>
                                            <p:strVal val="#ppt_y"/>
                                          </p:val>
                                        </p:tav>
                                      </p:tavLst>
                                    </p:anim>
                                  </p:childTnLst>
                                </p:cTn>
                              </p:par>
                              <p:par>
                                <p:cTn id="73" presetID="2" presetClass="entr" presetSubtype="2" fill="hold" grpId="0" nodeType="withEffect">
                                  <p:stCondLst>
                                    <p:cond delay="0"/>
                                  </p:stCondLst>
                                  <p:childTnLst>
                                    <p:set>
                                      <p:cBhvr>
                                        <p:cTn id="74" dur="1" fill="hold">
                                          <p:stCondLst>
                                            <p:cond delay="0"/>
                                          </p:stCondLst>
                                        </p:cTn>
                                        <p:tgtEl>
                                          <p:spTgt spid="73"/>
                                        </p:tgtEl>
                                        <p:attrNameLst>
                                          <p:attrName>style.visibility</p:attrName>
                                        </p:attrNameLst>
                                      </p:cBhvr>
                                      <p:to>
                                        <p:strVal val="visible"/>
                                      </p:to>
                                    </p:set>
                                    <p:anim calcmode="lin" valueType="num">
                                      <p:cBhvr additive="base">
                                        <p:cTn id="75" dur="500" fill="hold"/>
                                        <p:tgtEl>
                                          <p:spTgt spid="73"/>
                                        </p:tgtEl>
                                        <p:attrNameLst>
                                          <p:attrName>ppt_x</p:attrName>
                                        </p:attrNameLst>
                                      </p:cBhvr>
                                      <p:tavLst>
                                        <p:tav tm="0">
                                          <p:val>
                                            <p:strVal val="1+#ppt_w/2"/>
                                          </p:val>
                                        </p:tav>
                                        <p:tav tm="100000">
                                          <p:val>
                                            <p:strVal val="#ppt_x"/>
                                          </p:val>
                                        </p:tav>
                                      </p:tavLst>
                                    </p:anim>
                                    <p:anim calcmode="lin" valueType="num">
                                      <p:cBhvr additive="base">
                                        <p:cTn id="76" dur="500" fill="hold"/>
                                        <p:tgtEl>
                                          <p:spTgt spid="73"/>
                                        </p:tgtEl>
                                        <p:attrNameLst>
                                          <p:attrName>ppt_y</p:attrName>
                                        </p:attrNameLst>
                                      </p:cBhvr>
                                      <p:tavLst>
                                        <p:tav tm="0">
                                          <p:val>
                                            <p:strVal val="#ppt_y"/>
                                          </p:val>
                                        </p:tav>
                                        <p:tav tm="100000">
                                          <p:val>
                                            <p:strVal val="#ppt_y"/>
                                          </p:val>
                                        </p:tav>
                                      </p:tavLst>
                                    </p:anim>
                                  </p:childTnLst>
                                </p:cTn>
                              </p:par>
                              <p:par>
                                <p:cTn id="77" presetID="2" presetClass="entr" presetSubtype="2" fill="hold" grpId="0" nodeType="withEffect">
                                  <p:stCondLst>
                                    <p:cond delay="0"/>
                                  </p:stCondLst>
                                  <p:childTnLst>
                                    <p:set>
                                      <p:cBhvr>
                                        <p:cTn id="78" dur="1" fill="hold">
                                          <p:stCondLst>
                                            <p:cond delay="0"/>
                                          </p:stCondLst>
                                        </p:cTn>
                                        <p:tgtEl>
                                          <p:spTgt spid="75"/>
                                        </p:tgtEl>
                                        <p:attrNameLst>
                                          <p:attrName>style.visibility</p:attrName>
                                        </p:attrNameLst>
                                      </p:cBhvr>
                                      <p:to>
                                        <p:strVal val="visible"/>
                                      </p:to>
                                    </p:set>
                                    <p:anim calcmode="lin" valueType="num">
                                      <p:cBhvr additive="base">
                                        <p:cTn id="79" dur="500" fill="hold"/>
                                        <p:tgtEl>
                                          <p:spTgt spid="75"/>
                                        </p:tgtEl>
                                        <p:attrNameLst>
                                          <p:attrName>ppt_x</p:attrName>
                                        </p:attrNameLst>
                                      </p:cBhvr>
                                      <p:tavLst>
                                        <p:tav tm="0">
                                          <p:val>
                                            <p:strVal val="1+#ppt_w/2"/>
                                          </p:val>
                                        </p:tav>
                                        <p:tav tm="100000">
                                          <p:val>
                                            <p:strVal val="#ppt_x"/>
                                          </p:val>
                                        </p:tav>
                                      </p:tavLst>
                                    </p:anim>
                                    <p:anim calcmode="lin" valueType="num">
                                      <p:cBhvr additive="base">
                                        <p:cTn id="80" dur="500" fill="hold"/>
                                        <p:tgtEl>
                                          <p:spTgt spid="75"/>
                                        </p:tgtEl>
                                        <p:attrNameLst>
                                          <p:attrName>ppt_y</p:attrName>
                                        </p:attrNameLst>
                                      </p:cBhvr>
                                      <p:tavLst>
                                        <p:tav tm="0">
                                          <p:val>
                                            <p:strVal val="#ppt_y"/>
                                          </p:val>
                                        </p:tav>
                                        <p:tav tm="100000">
                                          <p:val>
                                            <p:strVal val="#ppt_y"/>
                                          </p:val>
                                        </p:tav>
                                      </p:tavLst>
                                    </p:anim>
                                  </p:childTnLst>
                                </p:cTn>
                              </p:par>
                              <p:par>
                                <p:cTn id="81" presetID="2" presetClass="entr" presetSubtype="2" fill="hold" grpId="0" nodeType="withEffect">
                                  <p:stCondLst>
                                    <p:cond delay="0"/>
                                  </p:stCondLst>
                                  <p:childTnLst>
                                    <p:set>
                                      <p:cBhvr>
                                        <p:cTn id="82" dur="1" fill="hold">
                                          <p:stCondLst>
                                            <p:cond delay="0"/>
                                          </p:stCondLst>
                                        </p:cTn>
                                        <p:tgtEl>
                                          <p:spTgt spid="76"/>
                                        </p:tgtEl>
                                        <p:attrNameLst>
                                          <p:attrName>style.visibility</p:attrName>
                                        </p:attrNameLst>
                                      </p:cBhvr>
                                      <p:to>
                                        <p:strVal val="visible"/>
                                      </p:to>
                                    </p:set>
                                    <p:anim calcmode="lin" valueType="num">
                                      <p:cBhvr additive="base">
                                        <p:cTn id="83" dur="500" fill="hold"/>
                                        <p:tgtEl>
                                          <p:spTgt spid="76"/>
                                        </p:tgtEl>
                                        <p:attrNameLst>
                                          <p:attrName>ppt_x</p:attrName>
                                        </p:attrNameLst>
                                      </p:cBhvr>
                                      <p:tavLst>
                                        <p:tav tm="0">
                                          <p:val>
                                            <p:strVal val="1+#ppt_w/2"/>
                                          </p:val>
                                        </p:tav>
                                        <p:tav tm="100000">
                                          <p:val>
                                            <p:strVal val="#ppt_x"/>
                                          </p:val>
                                        </p:tav>
                                      </p:tavLst>
                                    </p:anim>
                                    <p:anim calcmode="lin" valueType="num">
                                      <p:cBhvr additive="base">
                                        <p:cTn id="84" dur="500" fill="hold"/>
                                        <p:tgtEl>
                                          <p:spTgt spid="76"/>
                                        </p:tgtEl>
                                        <p:attrNameLst>
                                          <p:attrName>ppt_y</p:attrName>
                                        </p:attrNameLst>
                                      </p:cBhvr>
                                      <p:tavLst>
                                        <p:tav tm="0">
                                          <p:val>
                                            <p:strVal val="#ppt_y"/>
                                          </p:val>
                                        </p:tav>
                                        <p:tav tm="100000">
                                          <p:val>
                                            <p:strVal val="#ppt_y"/>
                                          </p:val>
                                        </p:tav>
                                      </p:tavLst>
                                    </p:anim>
                                  </p:childTnLst>
                                </p:cTn>
                              </p:par>
                              <p:par>
                                <p:cTn id="85" presetID="2" presetClass="entr" presetSubtype="2" fill="hold" grpId="0" nodeType="withEffect">
                                  <p:stCondLst>
                                    <p:cond delay="0"/>
                                  </p:stCondLst>
                                  <p:childTnLst>
                                    <p:set>
                                      <p:cBhvr>
                                        <p:cTn id="86" dur="1" fill="hold">
                                          <p:stCondLst>
                                            <p:cond delay="0"/>
                                          </p:stCondLst>
                                        </p:cTn>
                                        <p:tgtEl>
                                          <p:spTgt spid="77"/>
                                        </p:tgtEl>
                                        <p:attrNameLst>
                                          <p:attrName>style.visibility</p:attrName>
                                        </p:attrNameLst>
                                      </p:cBhvr>
                                      <p:to>
                                        <p:strVal val="visible"/>
                                      </p:to>
                                    </p:set>
                                    <p:anim calcmode="lin" valueType="num">
                                      <p:cBhvr additive="base">
                                        <p:cTn id="87" dur="500" fill="hold"/>
                                        <p:tgtEl>
                                          <p:spTgt spid="77"/>
                                        </p:tgtEl>
                                        <p:attrNameLst>
                                          <p:attrName>ppt_x</p:attrName>
                                        </p:attrNameLst>
                                      </p:cBhvr>
                                      <p:tavLst>
                                        <p:tav tm="0">
                                          <p:val>
                                            <p:strVal val="1+#ppt_w/2"/>
                                          </p:val>
                                        </p:tav>
                                        <p:tav tm="100000">
                                          <p:val>
                                            <p:strVal val="#ppt_x"/>
                                          </p:val>
                                        </p:tav>
                                      </p:tavLst>
                                    </p:anim>
                                    <p:anim calcmode="lin" valueType="num">
                                      <p:cBhvr additive="base">
                                        <p:cTn id="88" dur="500" fill="hold"/>
                                        <p:tgtEl>
                                          <p:spTgt spid="77"/>
                                        </p:tgtEl>
                                        <p:attrNameLst>
                                          <p:attrName>ppt_y</p:attrName>
                                        </p:attrNameLst>
                                      </p:cBhvr>
                                      <p:tavLst>
                                        <p:tav tm="0">
                                          <p:val>
                                            <p:strVal val="#ppt_y"/>
                                          </p:val>
                                        </p:tav>
                                        <p:tav tm="100000">
                                          <p:val>
                                            <p:strVal val="#ppt_y"/>
                                          </p:val>
                                        </p:tav>
                                      </p:tavLst>
                                    </p:anim>
                                  </p:childTnLst>
                                </p:cTn>
                              </p:par>
                              <p:par>
                                <p:cTn id="89" presetID="2" presetClass="entr" presetSubtype="2" fill="hold" nodeType="withEffect">
                                  <p:stCondLst>
                                    <p:cond delay="0"/>
                                  </p:stCondLst>
                                  <p:childTnLst>
                                    <p:set>
                                      <p:cBhvr>
                                        <p:cTn id="90" dur="1" fill="hold">
                                          <p:stCondLst>
                                            <p:cond delay="0"/>
                                          </p:stCondLst>
                                        </p:cTn>
                                        <p:tgtEl>
                                          <p:spTgt spid="80"/>
                                        </p:tgtEl>
                                        <p:attrNameLst>
                                          <p:attrName>style.visibility</p:attrName>
                                        </p:attrNameLst>
                                      </p:cBhvr>
                                      <p:to>
                                        <p:strVal val="visible"/>
                                      </p:to>
                                    </p:set>
                                    <p:anim calcmode="lin" valueType="num">
                                      <p:cBhvr additive="base">
                                        <p:cTn id="91" dur="500" fill="hold"/>
                                        <p:tgtEl>
                                          <p:spTgt spid="80"/>
                                        </p:tgtEl>
                                        <p:attrNameLst>
                                          <p:attrName>ppt_x</p:attrName>
                                        </p:attrNameLst>
                                      </p:cBhvr>
                                      <p:tavLst>
                                        <p:tav tm="0">
                                          <p:val>
                                            <p:strVal val="1+#ppt_w/2"/>
                                          </p:val>
                                        </p:tav>
                                        <p:tav tm="100000">
                                          <p:val>
                                            <p:strVal val="#ppt_x"/>
                                          </p:val>
                                        </p:tav>
                                      </p:tavLst>
                                    </p:anim>
                                    <p:anim calcmode="lin" valueType="num">
                                      <p:cBhvr additive="base">
                                        <p:cTn id="92" dur="500" fill="hold"/>
                                        <p:tgtEl>
                                          <p:spTgt spid="80"/>
                                        </p:tgtEl>
                                        <p:attrNameLst>
                                          <p:attrName>ppt_y</p:attrName>
                                        </p:attrNameLst>
                                      </p:cBhvr>
                                      <p:tavLst>
                                        <p:tav tm="0">
                                          <p:val>
                                            <p:strVal val="#ppt_y"/>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69"/>
                                        </p:tgtEl>
                                        <p:attrNameLst>
                                          <p:attrName>style.visibility</p:attrName>
                                        </p:attrNameLst>
                                      </p:cBhvr>
                                      <p:to>
                                        <p:strVal val="visible"/>
                                      </p:to>
                                    </p:set>
                                    <p:anim calcmode="lin" valueType="num">
                                      <p:cBhvr additive="base">
                                        <p:cTn id="95" dur="500" fill="hold"/>
                                        <p:tgtEl>
                                          <p:spTgt spid="69"/>
                                        </p:tgtEl>
                                        <p:attrNameLst>
                                          <p:attrName>ppt_x</p:attrName>
                                        </p:attrNameLst>
                                      </p:cBhvr>
                                      <p:tavLst>
                                        <p:tav tm="0">
                                          <p:val>
                                            <p:strVal val="#ppt_x"/>
                                          </p:val>
                                        </p:tav>
                                        <p:tav tm="100000">
                                          <p:val>
                                            <p:strVal val="#ppt_x"/>
                                          </p:val>
                                        </p:tav>
                                      </p:tavLst>
                                    </p:anim>
                                    <p:anim calcmode="lin" valueType="num">
                                      <p:cBhvr additive="base">
                                        <p:cTn id="96"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2" grpId="0"/>
      <p:bldP spid="10" grpId="0"/>
      <p:bldP spid="11" grpId="0"/>
      <p:bldP spid="6" grpId="0"/>
      <p:bldP spid="17" grpId="0"/>
      <p:bldP spid="20" grpId="0"/>
      <p:bldP spid="21" grpId="0"/>
      <p:bldP spid="24" grpId="0"/>
      <p:bldP spid="25" grpId="0"/>
      <p:bldP spid="71" grpId="0"/>
      <p:bldP spid="72" grpId="0"/>
      <p:bldP spid="73" grpId="0"/>
      <p:bldP spid="75" grpId="0" animBg="1"/>
      <p:bldP spid="76" grpId="0" animBg="1"/>
      <p:bldP spid="7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grpSp>
        <p:nvGrpSpPr>
          <p:cNvPr id="40" name="组合 39"/>
          <p:cNvGrpSpPr/>
          <p:nvPr/>
        </p:nvGrpSpPr>
        <p:grpSpPr>
          <a:xfrm>
            <a:off x="942061" y="1318409"/>
            <a:ext cx="6984001" cy="365002"/>
            <a:chOff x="685080" y="6142150"/>
            <a:chExt cx="6984001" cy="365002"/>
          </a:xfrm>
        </p:grpSpPr>
        <p:sp>
          <p:nvSpPr>
            <p:cNvPr id="41" name="文本框 40"/>
            <p:cNvSpPr txBox="1"/>
            <p:nvPr/>
          </p:nvSpPr>
          <p:spPr>
            <a:xfrm>
              <a:off x="685080" y="6198031"/>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B7B7B7"/>
                  </a:solidFill>
                  <a:effectLst/>
                  <a:uLnTx/>
                  <a:uFillTx/>
                  <a:latin typeface="HelveticaExt-Normal"/>
                  <a:ea typeface="OPPOSans B"/>
                  <a:cs typeface="+mn-cs"/>
                </a:rPr>
                <a:t>前言</a:t>
              </a:r>
            </a:p>
          </p:txBody>
        </p:sp>
        <p:sp>
          <p:nvSpPr>
            <p:cNvPr id="46" name="文本框 45"/>
            <p:cNvSpPr txBox="1"/>
            <p:nvPr/>
          </p:nvSpPr>
          <p:spPr>
            <a:xfrm>
              <a:off x="1938686" y="6198031"/>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effectLst/>
                  <a:uLnTx/>
                  <a:uFillTx/>
                  <a:latin typeface="HelveticaExt-Normal"/>
                  <a:ea typeface="OPPOSans B"/>
                  <a:cs typeface="+mn-cs"/>
                </a:rPr>
                <a:t>理论</a:t>
              </a:r>
            </a:p>
          </p:txBody>
        </p:sp>
        <p:sp>
          <p:nvSpPr>
            <p:cNvPr id="47" name="文本框 46"/>
            <p:cNvSpPr txBox="1"/>
            <p:nvPr/>
          </p:nvSpPr>
          <p:spPr>
            <a:xfrm>
              <a:off x="3192292" y="6198031"/>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lumMod val="65000"/>
                    </a:prstClr>
                  </a:solidFill>
                  <a:effectLst/>
                  <a:uLnTx/>
                  <a:uFillTx/>
                  <a:latin typeface="HelveticaExt-Normal"/>
                  <a:ea typeface="OPPOSans B"/>
                  <a:cs typeface="+mn-cs"/>
                </a:rPr>
                <a:t>内容</a:t>
              </a:r>
            </a:p>
          </p:txBody>
        </p:sp>
        <p:sp>
          <p:nvSpPr>
            <p:cNvPr id="48" name="文本框 47"/>
            <p:cNvSpPr txBox="1"/>
            <p:nvPr/>
          </p:nvSpPr>
          <p:spPr>
            <a:xfrm>
              <a:off x="4445898" y="6198031"/>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B7B7B7"/>
                  </a:solidFill>
                  <a:effectLst/>
                  <a:uLnTx/>
                  <a:uFillTx/>
                  <a:latin typeface="HelveticaExt-Normal"/>
                  <a:ea typeface="OPPOSans B"/>
                  <a:cs typeface="+mn-cs"/>
                </a:rPr>
                <a:t>实验</a:t>
              </a:r>
            </a:p>
          </p:txBody>
        </p:sp>
        <p:sp>
          <p:nvSpPr>
            <p:cNvPr id="49" name="文本框 48"/>
            <p:cNvSpPr txBox="1"/>
            <p:nvPr/>
          </p:nvSpPr>
          <p:spPr>
            <a:xfrm>
              <a:off x="5641629" y="6198031"/>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B7B7B7"/>
                  </a:solidFill>
                  <a:effectLst/>
                  <a:uLnTx/>
                  <a:uFillTx/>
                  <a:latin typeface="HelveticaExt-Normal"/>
                  <a:ea typeface="OPPOSans B"/>
                  <a:cs typeface="+mn-cs"/>
                </a:rPr>
                <a:t>总结</a:t>
              </a:r>
            </a:p>
          </p:txBody>
        </p:sp>
        <p:cxnSp>
          <p:nvCxnSpPr>
            <p:cNvPr id="50" name="直接连接符 49"/>
            <p:cNvCxnSpPr/>
            <p:nvPr/>
          </p:nvCxnSpPr>
          <p:spPr>
            <a:xfrm>
              <a:off x="1893667" y="6142150"/>
              <a:ext cx="6985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6734911" y="6199375"/>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B7B7B7"/>
                  </a:solidFill>
                  <a:effectLst/>
                  <a:uLnTx/>
                  <a:uFillTx/>
                  <a:latin typeface="HelveticaExt-Normal"/>
                  <a:ea typeface="OPPOSans B"/>
                  <a:cs typeface="+mn-cs"/>
                </a:rPr>
                <a:t>尾页</a:t>
              </a:r>
            </a:p>
          </p:txBody>
        </p:sp>
      </p:grpSp>
      <p:sp>
        <p:nvSpPr>
          <p:cNvPr id="52" name="矩形 51"/>
          <p:cNvSpPr/>
          <p:nvPr/>
        </p:nvSpPr>
        <p:spPr>
          <a:xfrm>
            <a:off x="0" y="1"/>
            <a:ext cx="12192000" cy="914610"/>
          </a:xfrm>
          <a:prstGeom prst="rect">
            <a:avLst/>
          </a:prstGeom>
          <a:gradFill>
            <a:gsLst>
              <a:gs pos="32000">
                <a:srgbClr val="703881"/>
              </a:gs>
              <a:gs pos="100000">
                <a:srgbClr val="882959"/>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53" name="文本框 52"/>
          <p:cNvSpPr txBox="1"/>
          <p:nvPr/>
        </p:nvSpPr>
        <p:spPr>
          <a:xfrm>
            <a:off x="732913" y="229219"/>
            <a:ext cx="10626387"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HelveticaExt-Normal"/>
                <a:ea typeface="OPPOSans B"/>
                <a:cs typeface="+mn-cs"/>
              </a:rPr>
              <a:t>点击此处更改内容点击此处更改内容</a:t>
            </a:r>
          </a:p>
        </p:txBody>
      </p:sp>
      <p:grpSp>
        <p:nvGrpSpPr>
          <p:cNvPr id="57" name="组合 56"/>
          <p:cNvGrpSpPr/>
          <p:nvPr/>
        </p:nvGrpSpPr>
        <p:grpSpPr>
          <a:xfrm>
            <a:off x="9941481" y="183165"/>
            <a:ext cx="2053553" cy="606393"/>
            <a:chOff x="9730702" y="211219"/>
            <a:chExt cx="2374282" cy="701101"/>
          </a:xfrm>
        </p:grpSpPr>
        <p:pic>
          <p:nvPicPr>
            <p:cNvPr id="58" name="图片 57"/>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66" name="图片 65"/>
            <p:cNvPicPr>
              <a:picLocks noChangeAspect="1"/>
            </p:cNvPicPr>
            <p:nvPr/>
          </p:nvPicPr>
          <p:blipFill rotWithShape="1">
            <a:blip r:embed="rId4">
              <a:biLevel thresh="25000"/>
            </a:blip>
            <a:srcRect l="30188"/>
            <a:stretch>
              <a:fillRect/>
            </a:stretch>
          </p:blipFill>
          <p:spPr>
            <a:xfrm>
              <a:off x="10483399" y="211219"/>
              <a:ext cx="1621585" cy="701101"/>
            </a:xfrm>
            <a:prstGeom prst="rect">
              <a:avLst/>
            </a:prstGeom>
          </p:spPr>
        </p:pic>
      </p:grpSp>
      <p:pic>
        <p:nvPicPr>
          <p:cNvPr id="68" name="图片占位符 30"/>
          <p:cNvPicPr>
            <a:picLocks noChangeAspect="1"/>
          </p:cNvPicPr>
          <p:nvPr/>
        </p:nvPicPr>
        <p:blipFill>
          <a:blip r:embed="rId5" cstate="print">
            <a:extLst>
              <a:ext uri="{28A0092B-C50C-407E-A947-70E740481C1C}">
                <a14:useLocalDpi xmlns:a14="http://schemas.microsoft.com/office/drawing/2010/main" val="0"/>
              </a:ext>
            </a:extLst>
          </a:blip>
          <a:srcRect l="18923" r="18923"/>
          <a:stretch>
            <a:fillRect/>
          </a:stretch>
        </p:blipFill>
        <p:spPr>
          <a:xfrm>
            <a:off x="4374935" y="2749069"/>
            <a:ext cx="3442133" cy="3692525"/>
          </a:xfrm>
          <a:prstGeom prst="rect">
            <a:avLst/>
          </a:prstGeom>
        </p:spPr>
      </p:pic>
      <p:sp>
        <p:nvSpPr>
          <p:cNvPr id="80" name="流程图: 过程 79"/>
          <p:cNvSpPr/>
          <p:nvPr/>
        </p:nvSpPr>
        <p:spPr>
          <a:xfrm>
            <a:off x="4380347" y="2749069"/>
            <a:ext cx="3442133" cy="3692525"/>
          </a:xfrm>
          <a:prstGeom prst="flowChartProcess">
            <a:avLst/>
          </a:prstGeom>
          <a:solidFill>
            <a:srgbClr val="703881">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1" name="流程图: 过程 80"/>
          <p:cNvSpPr/>
          <p:nvPr/>
        </p:nvSpPr>
        <p:spPr>
          <a:xfrm>
            <a:off x="695325" y="2749069"/>
            <a:ext cx="3442133" cy="3692525"/>
          </a:xfrm>
          <a:prstGeom prst="flowChartProcess">
            <a:avLst/>
          </a:prstGeom>
          <a:solidFill>
            <a:schemeClr val="bg1"/>
          </a:solidFill>
          <a:ln w="19050">
            <a:solidFill>
              <a:srgbClr val="703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流程图: 过程 81"/>
          <p:cNvSpPr/>
          <p:nvPr/>
        </p:nvSpPr>
        <p:spPr>
          <a:xfrm>
            <a:off x="8054542" y="2749069"/>
            <a:ext cx="3442133" cy="3692525"/>
          </a:xfrm>
          <a:prstGeom prst="flowChartProcess">
            <a:avLst/>
          </a:prstGeom>
          <a:solidFill>
            <a:schemeClr val="bg1"/>
          </a:solidFill>
          <a:ln w="19050">
            <a:solidFill>
              <a:srgbClr val="703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695325" y="1898157"/>
            <a:ext cx="10801350" cy="609398"/>
          </a:xfrm>
          <a:prstGeom prst="rect">
            <a:avLst/>
          </a:prstGeom>
        </p:spPr>
        <p:txBody>
          <a:bodyPr wrap="square">
            <a:spAutoFit/>
          </a:bodyPr>
          <a:lstStyle/>
          <a:p>
            <a:pPr algn="just">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用户可以在投影仪或者计算机上进行演示，也可以将演示文稿打印出来，制作成胶片，以便应用到更广泛的领域中。利用</a:t>
            </a:r>
            <a:r>
              <a:rPr lang="en-US" altLang="zh-CN" sz="1400" dirty="0">
                <a:solidFill>
                  <a:schemeClr val="tx1">
                    <a:lumMod val="50000"/>
                    <a:lumOff val="50000"/>
                  </a:schemeClr>
                </a:solidFill>
              </a:rPr>
              <a:t>Microsoft Office PowerPoint</a:t>
            </a:r>
            <a:r>
              <a:rPr lang="zh-CN" altLang="en-US" sz="1400" dirty="0">
                <a:solidFill>
                  <a:schemeClr val="tx1">
                    <a:lumMod val="50000"/>
                    <a:lumOff val="50000"/>
                  </a:schemeClr>
                </a:solidFill>
              </a:rPr>
              <a:t>不仅可以创建演示文稿，还可以在互联网上召开面对面会议、远程会议或在网上给观众展示演示文稿</a:t>
            </a:r>
          </a:p>
        </p:txBody>
      </p:sp>
      <p:grpSp>
        <p:nvGrpSpPr>
          <p:cNvPr id="84" name="组合 83"/>
          <p:cNvGrpSpPr/>
          <p:nvPr/>
        </p:nvGrpSpPr>
        <p:grpSpPr>
          <a:xfrm>
            <a:off x="1117125" y="2927458"/>
            <a:ext cx="2598532" cy="3250610"/>
            <a:chOff x="1117125" y="2661240"/>
            <a:chExt cx="2598532" cy="3250610"/>
          </a:xfrm>
        </p:grpSpPr>
        <p:sp>
          <p:nvSpPr>
            <p:cNvPr id="85" name="矩形 84"/>
            <p:cNvSpPr/>
            <p:nvPr/>
          </p:nvSpPr>
          <p:spPr>
            <a:xfrm>
              <a:off x="1482941" y="5435600"/>
              <a:ext cx="1866900" cy="476250"/>
            </a:xfrm>
            <a:prstGeom prst="rect">
              <a:avLst/>
            </a:prstGeom>
            <a:solidFill>
              <a:srgbClr val="703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6" name="组合 85"/>
            <p:cNvGrpSpPr/>
            <p:nvPr/>
          </p:nvGrpSpPr>
          <p:grpSpPr>
            <a:xfrm>
              <a:off x="1117125" y="3449934"/>
              <a:ext cx="2598532" cy="1615339"/>
              <a:chOff x="1246229" y="4819113"/>
              <a:chExt cx="2598532" cy="1615339"/>
            </a:xfrm>
          </p:grpSpPr>
          <p:sp>
            <p:nvSpPr>
              <p:cNvPr id="89" name="矩形 88"/>
              <p:cNvSpPr/>
              <p:nvPr/>
            </p:nvSpPr>
            <p:spPr>
              <a:xfrm>
                <a:off x="1246229" y="5307990"/>
                <a:ext cx="2598532" cy="1126462"/>
              </a:xfrm>
              <a:prstGeom prst="rect">
                <a:avLst/>
              </a:prstGeom>
            </p:spPr>
            <p:txBody>
              <a:bodyPr wrap="square">
                <a:spAutoFit/>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90" name="矩形 89"/>
              <p:cNvSpPr/>
              <p:nvPr/>
            </p:nvSpPr>
            <p:spPr>
              <a:xfrm>
                <a:off x="1424508" y="4819113"/>
                <a:ext cx="2241974" cy="401264"/>
              </a:xfrm>
              <a:prstGeom prst="rect">
                <a:avLst/>
              </a:prstGeom>
            </p:spPr>
            <p:txBody>
              <a:bodyPr wrap="square">
                <a:spAutoFit/>
              </a:bodyPr>
              <a:lstStyle/>
              <a:p>
                <a:pPr algn="ctr">
                  <a:lnSpc>
                    <a:spcPct val="120000"/>
                  </a:lnSpc>
                </a:pPr>
                <a:r>
                  <a:rPr lang="zh-CN" altLang="en-US" b="1" dirty="0">
                    <a:solidFill>
                      <a:schemeClr val="tx1">
                        <a:lumMod val="65000"/>
                        <a:lumOff val="35000"/>
                      </a:schemeClr>
                    </a:solidFill>
                  </a:rPr>
                  <a:t>标题文字添加</a:t>
                </a:r>
              </a:p>
            </p:txBody>
          </p:sp>
        </p:grpSp>
        <p:sp>
          <p:nvSpPr>
            <p:cNvPr id="87" name="文本框 86"/>
            <p:cNvSpPr txBox="1"/>
            <p:nvPr/>
          </p:nvSpPr>
          <p:spPr>
            <a:xfrm>
              <a:off x="1590892" y="2661240"/>
              <a:ext cx="1651000" cy="706755"/>
            </a:xfrm>
            <a:prstGeom prst="rect">
              <a:avLst/>
            </a:prstGeom>
            <a:noFill/>
          </p:spPr>
          <p:txBody>
            <a:bodyPr wrap="none" rtlCol="0">
              <a:spAutoFit/>
            </a:bodyPr>
            <a:lstStyle/>
            <a:p>
              <a:pPr algn="ctr"/>
              <a:r>
                <a:rPr lang="en-US" altLang="zh-CN" sz="4000" b="1" dirty="0">
                  <a:solidFill>
                    <a:srgbClr val="703881"/>
                  </a:solidFill>
                  <a:latin typeface="Times New Roman" panose="02020603050405020304" pitchFamily="18" charset="0"/>
                  <a:cs typeface="Times New Roman" panose="02020603050405020304" pitchFamily="18" charset="0"/>
                </a:rPr>
                <a:t>XXXX</a:t>
              </a:r>
              <a:endParaRPr lang="zh-CN" altLang="en-US" sz="4000" b="1" dirty="0">
                <a:solidFill>
                  <a:srgbClr val="703881"/>
                </a:solidFill>
                <a:latin typeface="Times New Roman" panose="02020603050405020304" pitchFamily="18" charset="0"/>
                <a:cs typeface="Times New Roman" panose="02020603050405020304" pitchFamily="18" charset="0"/>
              </a:endParaRPr>
            </a:p>
          </p:txBody>
        </p:sp>
        <p:sp>
          <p:nvSpPr>
            <p:cNvPr id="88" name="文本框 87"/>
            <p:cNvSpPr txBox="1"/>
            <p:nvPr/>
          </p:nvSpPr>
          <p:spPr>
            <a:xfrm>
              <a:off x="1708505" y="5503472"/>
              <a:ext cx="1415772" cy="338554"/>
            </a:xfrm>
            <a:prstGeom prst="rect">
              <a:avLst/>
            </a:prstGeom>
            <a:noFill/>
          </p:spPr>
          <p:txBody>
            <a:bodyPr wrap="none" rtlCol="0">
              <a:spAutoFit/>
            </a:bodyPr>
            <a:lstStyle/>
            <a:p>
              <a:pPr algn="ctr"/>
              <a:r>
                <a:rPr lang="zh-CN" altLang="en-US" sz="1600" dirty="0">
                  <a:solidFill>
                    <a:schemeClr val="bg1"/>
                  </a:solidFill>
                </a:rPr>
                <a:t>文字添加此处</a:t>
              </a:r>
            </a:p>
          </p:txBody>
        </p:sp>
      </p:grpSp>
      <p:grpSp>
        <p:nvGrpSpPr>
          <p:cNvPr id="91" name="组合 90"/>
          <p:cNvGrpSpPr/>
          <p:nvPr/>
        </p:nvGrpSpPr>
        <p:grpSpPr>
          <a:xfrm>
            <a:off x="4796734" y="2927458"/>
            <a:ext cx="2598532" cy="3250610"/>
            <a:chOff x="4796734" y="2661240"/>
            <a:chExt cx="2598532" cy="3250610"/>
          </a:xfrm>
        </p:grpSpPr>
        <p:sp>
          <p:nvSpPr>
            <p:cNvPr id="92" name="矩形 91"/>
            <p:cNvSpPr/>
            <p:nvPr/>
          </p:nvSpPr>
          <p:spPr>
            <a:xfrm>
              <a:off x="5162550" y="5435600"/>
              <a:ext cx="1866900" cy="4762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3" name="组合 92"/>
            <p:cNvGrpSpPr/>
            <p:nvPr/>
          </p:nvGrpSpPr>
          <p:grpSpPr>
            <a:xfrm>
              <a:off x="4796734" y="3449934"/>
              <a:ext cx="2598532" cy="1615339"/>
              <a:chOff x="1246229" y="4819113"/>
              <a:chExt cx="2598532" cy="1615339"/>
            </a:xfrm>
          </p:grpSpPr>
          <p:sp>
            <p:nvSpPr>
              <p:cNvPr id="96" name="矩形 95"/>
              <p:cNvSpPr/>
              <p:nvPr/>
            </p:nvSpPr>
            <p:spPr>
              <a:xfrm>
                <a:off x="1246229" y="5307990"/>
                <a:ext cx="2598532" cy="1126462"/>
              </a:xfrm>
              <a:prstGeom prst="rect">
                <a:avLst/>
              </a:prstGeom>
            </p:spPr>
            <p:txBody>
              <a:bodyPr wrap="square">
                <a:spAutoFit/>
              </a:bodyPr>
              <a:lstStyle/>
              <a:p>
                <a:pPr algn="ctr">
                  <a:lnSpc>
                    <a:spcPct val="120000"/>
                  </a:lnSpc>
                </a:pPr>
                <a:r>
                  <a:rPr lang="zh-CN" altLang="en-US" sz="1400" dirty="0">
                    <a:solidFill>
                      <a:schemeClr val="bg1"/>
                    </a:solidFill>
                  </a:rPr>
                  <a:t>用户可以在投影仪或者计算机上进行演示也可以将演示文稿打印出来制作成胶片以便应用到更广泛的领域中</a:t>
                </a:r>
              </a:p>
            </p:txBody>
          </p:sp>
          <p:sp>
            <p:nvSpPr>
              <p:cNvPr id="97" name="矩形 96"/>
              <p:cNvSpPr/>
              <p:nvPr/>
            </p:nvSpPr>
            <p:spPr>
              <a:xfrm>
                <a:off x="1424508" y="4819113"/>
                <a:ext cx="2241974" cy="401264"/>
              </a:xfrm>
              <a:prstGeom prst="rect">
                <a:avLst/>
              </a:prstGeom>
            </p:spPr>
            <p:txBody>
              <a:bodyPr wrap="square">
                <a:spAutoFit/>
              </a:bodyPr>
              <a:lstStyle/>
              <a:p>
                <a:pPr algn="ctr">
                  <a:lnSpc>
                    <a:spcPct val="120000"/>
                  </a:lnSpc>
                </a:pPr>
                <a:r>
                  <a:rPr lang="zh-CN" altLang="en-US" b="1" dirty="0">
                    <a:solidFill>
                      <a:schemeClr val="bg1"/>
                    </a:solidFill>
                  </a:rPr>
                  <a:t>标题文字添加</a:t>
                </a:r>
              </a:p>
            </p:txBody>
          </p:sp>
        </p:grpSp>
        <p:sp>
          <p:nvSpPr>
            <p:cNvPr id="94" name="文本框 93"/>
            <p:cNvSpPr txBox="1"/>
            <p:nvPr/>
          </p:nvSpPr>
          <p:spPr>
            <a:xfrm>
              <a:off x="5263943" y="2661240"/>
              <a:ext cx="1651000" cy="706755"/>
            </a:xfrm>
            <a:prstGeom prst="rect">
              <a:avLst/>
            </a:prstGeom>
            <a:noFill/>
          </p:spPr>
          <p:txBody>
            <a:bodyPr wrap="none" rtlCol="0">
              <a:spAutoFit/>
            </a:bodyPr>
            <a:lstStyle/>
            <a:p>
              <a:pPr algn="ctr"/>
              <a:r>
                <a:rPr lang="en-US" altLang="zh-CN" sz="4000" b="1" dirty="0">
                  <a:solidFill>
                    <a:schemeClr val="bg1"/>
                  </a:solidFill>
                  <a:latin typeface="Times New Roman" panose="02020603050405020304" pitchFamily="18" charset="0"/>
                  <a:cs typeface="Times New Roman" panose="02020603050405020304" pitchFamily="18" charset="0"/>
                </a:rPr>
                <a:t>XXXX</a:t>
              </a:r>
              <a:endParaRPr lang="zh-CN" altLang="en-US" sz="4000" b="1" dirty="0">
                <a:solidFill>
                  <a:schemeClr val="bg1"/>
                </a:solidFill>
                <a:latin typeface="Times New Roman" panose="02020603050405020304" pitchFamily="18" charset="0"/>
                <a:cs typeface="Times New Roman" panose="02020603050405020304" pitchFamily="18" charset="0"/>
              </a:endParaRPr>
            </a:p>
          </p:txBody>
        </p:sp>
        <p:sp>
          <p:nvSpPr>
            <p:cNvPr id="95" name="文本框 94"/>
            <p:cNvSpPr txBox="1"/>
            <p:nvPr/>
          </p:nvSpPr>
          <p:spPr>
            <a:xfrm>
              <a:off x="5388114" y="5503472"/>
              <a:ext cx="1415772" cy="338554"/>
            </a:xfrm>
            <a:prstGeom prst="rect">
              <a:avLst/>
            </a:prstGeom>
            <a:noFill/>
          </p:spPr>
          <p:txBody>
            <a:bodyPr wrap="none" rtlCol="0">
              <a:spAutoFit/>
            </a:bodyPr>
            <a:lstStyle/>
            <a:p>
              <a:pPr algn="ctr"/>
              <a:r>
                <a:rPr lang="zh-CN" altLang="en-US" sz="1600" dirty="0">
                  <a:solidFill>
                    <a:schemeClr val="bg1"/>
                  </a:solidFill>
                </a:rPr>
                <a:t>文字添加此处</a:t>
              </a:r>
            </a:p>
          </p:txBody>
        </p:sp>
      </p:grpSp>
      <p:grpSp>
        <p:nvGrpSpPr>
          <p:cNvPr id="98" name="组合 97"/>
          <p:cNvGrpSpPr/>
          <p:nvPr/>
        </p:nvGrpSpPr>
        <p:grpSpPr>
          <a:xfrm>
            <a:off x="8476342" y="2927458"/>
            <a:ext cx="2598532" cy="3250610"/>
            <a:chOff x="8476342" y="2661240"/>
            <a:chExt cx="2598532" cy="3250610"/>
          </a:xfrm>
        </p:grpSpPr>
        <p:sp>
          <p:nvSpPr>
            <p:cNvPr id="99" name="矩形 98"/>
            <p:cNvSpPr/>
            <p:nvPr/>
          </p:nvSpPr>
          <p:spPr>
            <a:xfrm>
              <a:off x="8842158" y="5435600"/>
              <a:ext cx="1866900" cy="476250"/>
            </a:xfrm>
            <a:prstGeom prst="rect">
              <a:avLst/>
            </a:prstGeom>
            <a:solidFill>
              <a:srgbClr val="703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0" name="组合 99"/>
            <p:cNvGrpSpPr/>
            <p:nvPr/>
          </p:nvGrpSpPr>
          <p:grpSpPr>
            <a:xfrm>
              <a:off x="8476342" y="3449934"/>
              <a:ext cx="2598532" cy="1615339"/>
              <a:chOff x="1246229" y="4819113"/>
              <a:chExt cx="2598532" cy="1615339"/>
            </a:xfrm>
          </p:grpSpPr>
          <p:sp>
            <p:nvSpPr>
              <p:cNvPr id="103" name="矩形 102"/>
              <p:cNvSpPr/>
              <p:nvPr/>
            </p:nvSpPr>
            <p:spPr>
              <a:xfrm>
                <a:off x="1246229" y="5307990"/>
                <a:ext cx="2598532" cy="1126462"/>
              </a:xfrm>
              <a:prstGeom prst="rect">
                <a:avLst/>
              </a:prstGeom>
            </p:spPr>
            <p:txBody>
              <a:bodyPr wrap="square">
                <a:spAutoFit/>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104" name="矩形 103"/>
              <p:cNvSpPr/>
              <p:nvPr/>
            </p:nvSpPr>
            <p:spPr>
              <a:xfrm>
                <a:off x="1424508" y="4819113"/>
                <a:ext cx="2241974" cy="401264"/>
              </a:xfrm>
              <a:prstGeom prst="rect">
                <a:avLst/>
              </a:prstGeom>
            </p:spPr>
            <p:txBody>
              <a:bodyPr wrap="square">
                <a:spAutoFit/>
              </a:bodyPr>
              <a:lstStyle/>
              <a:p>
                <a:pPr algn="ctr">
                  <a:lnSpc>
                    <a:spcPct val="120000"/>
                  </a:lnSpc>
                </a:pPr>
                <a:r>
                  <a:rPr lang="zh-CN" altLang="en-US" b="1" dirty="0">
                    <a:solidFill>
                      <a:schemeClr val="tx1">
                        <a:lumMod val="65000"/>
                        <a:lumOff val="35000"/>
                      </a:schemeClr>
                    </a:solidFill>
                  </a:rPr>
                  <a:t>标题文字添加</a:t>
                </a:r>
              </a:p>
            </p:txBody>
          </p:sp>
        </p:grpSp>
        <p:sp>
          <p:nvSpPr>
            <p:cNvPr id="101" name="文本框 100"/>
            <p:cNvSpPr txBox="1"/>
            <p:nvPr/>
          </p:nvSpPr>
          <p:spPr>
            <a:xfrm>
              <a:off x="8950110" y="2661240"/>
              <a:ext cx="1651000" cy="706755"/>
            </a:xfrm>
            <a:prstGeom prst="rect">
              <a:avLst/>
            </a:prstGeom>
            <a:noFill/>
          </p:spPr>
          <p:txBody>
            <a:bodyPr wrap="none" rtlCol="0">
              <a:spAutoFit/>
            </a:bodyPr>
            <a:lstStyle/>
            <a:p>
              <a:pPr algn="ctr"/>
              <a:r>
                <a:rPr lang="en-US" altLang="zh-CN" sz="4000" b="1" dirty="0">
                  <a:solidFill>
                    <a:srgbClr val="703881"/>
                  </a:solidFill>
                  <a:latin typeface="Times New Roman" panose="02020603050405020304" pitchFamily="18" charset="0"/>
                  <a:cs typeface="Times New Roman" panose="02020603050405020304" pitchFamily="18" charset="0"/>
                </a:rPr>
                <a:t>XXXX</a:t>
              </a:r>
              <a:endParaRPr lang="zh-CN" altLang="en-US" sz="4000" b="1" dirty="0">
                <a:solidFill>
                  <a:srgbClr val="703881"/>
                </a:solidFill>
                <a:latin typeface="Times New Roman" panose="02020603050405020304" pitchFamily="18" charset="0"/>
                <a:cs typeface="Times New Roman" panose="02020603050405020304" pitchFamily="18" charset="0"/>
              </a:endParaRPr>
            </a:p>
          </p:txBody>
        </p:sp>
        <p:sp>
          <p:nvSpPr>
            <p:cNvPr id="102" name="文本框 101"/>
            <p:cNvSpPr txBox="1"/>
            <p:nvPr/>
          </p:nvSpPr>
          <p:spPr>
            <a:xfrm>
              <a:off x="9067722" y="5503472"/>
              <a:ext cx="1415772" cy="338554"/>
            </a:xfrm>
            <a:prstGeom prst="rect">
              <a:avLst/>
            </a:prstGeom>
            <a:noFill/>
          </p:spPr>
          <p:txBody>
            <a:bodyPr wrap="none" rtlCol="0">
              <a:spAutoFit/>
            </a:bodyPr>
            <a:lstStyle/>
            <a:p>
              <a:pPr algn="ctr"/>
              <a:r>
                <a:rPr lang="zh-CN" altLang="en-US" sz="1600" dirty="0">
                  <a:solidFill>
                    <a:schemeClr val="bg1"/>
                  </a:solidFill>
                </a:rPr>
                <a:t>文字添加此处</a:t>
              </a:r>
            </a:p>
          </p:txBody>
        </p:sp>
      </p:gr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2" presetClass="entr" presetSubtype="1"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 calcmode="lin" valueType="num">
                                      <p:cBhvr additive="base">
                                        <p:cTn id="10" dur="500" fill="hold"/>
                                        <p:tgtEl>
                                          <p:spTgt spid="52"/>
                                        </p:tgtEl>
                                        <p:attrNameLst>
                                          <p:attrName>ppt_x</p:attrName>
                                        </p:attrNameLst>
                                      </p:cBhvr>
                                      <p:tavLst>
                                        <p:tav tm="0">
                                          <p:val>
                                            <p:strVal val="#ppt_x"/>
                                          </p:val>
                                        </p:tav>
                                        <p:tav tm="100000">
                                          <p:val>
                                            <p:strVal val="#ppt_x"/>
                                          </p:val>
                                        </p:tav>
                                      </p:tavLst>
                                    </p:anim>
                                    <p:anim calcmode="lin" valueType="num">
                                      <p:cBhvr additive="base">
                                        <p:cTn id="11" dur="500" fill="hold"/>
                                        <p:tgtEl>
                                          <p:spTgt spid="52"/>
                                        </p:tgtEl>
                                        <p:attrNameLst>
                                          <p:attrName>ppt_y</p:attrName>
                                        </p:attrNameLst>
                                      </p:cBhvr>
                                      <p:tavLst>
                                        <p:tav tm="0">
                                          <p:val>
                                            <p:strVal val="0-#ppt_h/2"/>
                                          </p:val>
                                        </p:tav>
                                        <p:tav tm="100000">
                                          <p:val>
                                            <p:strVal val="#ppt_y"/>
                                          </p:val>
                                        </p:tav>
                                      </p:tavLst>
                                    </p:anim>
                                  </p:childTnLst>
                                </p:cTn>
                              </p:par>
                              <p:par>
                                <p:cTn id="12" presetID="2" presetClass="entr" presetSubtype="1" fill="hold" grpId="0" nodeType="withEffect">
                                  <p:stCondLst>
                                    <p:cond delay="0"/>
                                  </p:stCondLst>
                                  <p:childTnLst>
                                    <p:set>
                                      <p:cBhvr>
                                        <p:cTn id="13" dur="1" fill="hold">
                                          <p:stCondLst>
                                            <p:cond delay="0"/>
                                          </p:stCondLst>
                                        </p:cTn>
                                        <p:tgtEl>
                                          <p:spTgt spid="53"/>
                                        </p:tgtEl>
                                        <p:attrNameLst>
                                          <p:attrName>style.visibility</p:attrName>
                                        </p:attrNameLst>
                                      </p:cBhvr>
                                      <p:to>
                                        <p:strVal val="visible"/>
                                      </p:to>
                                    </p:set>
                                    <p:anim calcmode="lin" valueType="num">
                                      <p:cBhvr additive="base">
                                        <p:cTn id="14" dur="500" fill="hold"/>
                                        <p:tgtEl>
                                          <p:spTgt spid="53"/>
                                        </p:tgtEl>
                                        <p:attrNameLst>
                                          <p:attrName>ppt_x</p:attrName>
                                        </p:attrNameLst>
                                      </p:cBhvr>
                                      <p:tavLst>
                                        <p:tav tm="0">
                                          <p:val>
                                            <p:strVal val="#ppt_x"/>
                                          </p:val>
                                        </p:tav>
                                        <p:tav tm="100000">
                                          <p:val>
                                            <p:strVal val="#ppt_x"/>
                                          </p:val>
                                        </p:tav>
                                      </p:tavLst>
                                    </p:anim>
                                    <p:anim calcmode="lin" valueType="num">
                                      <p:cBhvr additive="base">
                                        <p:cTn id="15" dur="500" fill="hold"/>
                                        <p:tgtEl>
                                          <p:spTgt spid="53"/>
                                        </p:tgtEl>
                                        <p:attrNameLst>
                                          <p:attrName>ppt_y</p:attrName>
                                        </p:attrNameLst>
                                      </p:cBhvr>
                                      <p:tavLst>
                                        <p:tav tm="0">
                                          <p:val>
                                            <p:strVal val="0-#ppt_h/2"/>
                                          </p:val>
                                        </p:tav>
                                        <p:tav tm="100000">
                                          <p:val>
                                            <p:strVal val="#ppt_y"/>
                                          </p:val>
                                        </p:tav>
                                      </p:tavLst>
                                    </p:anim>
                                  </p:childTnLst>
                                </p:cTn>
                              </p:par>
                              <p:par>
                                <p:cTn id="16" presetID="22" presetClass="entr" presetSubtype="8" fill="hold" grpId="0" nodeType="withEffect">
                                  <p:stCondLst>
                                    <p:cond delay="0"/>
                                  </p:stCondLst>
                                  <p:childTnLst>
                                    <p:set>
                                      <p:cBhvr>
                                        <p:cTn id="17" dur="1" fill="hold">
                                          <p:stCondLst>
                                            <p:cond delay="0"/>
                                          </p:stCondLst>
                                        </p:cTn>
                                        <p:tgtEl>
                                          <p:spTgt spid="83"/>
                                        </p:tgtEl>
                                        <p:attrNameLst>
                                          <p:attrName>style.visibility</p:attrName>
                                        </p:attrNameLst>
                                      </p:cBhvr>
                                      <p:to>
                                        <p:strVal val="visible"/>
                                      </p:to>
                                    </p:set>
                                    <p:animEffect transition="in" filter="wipe(left)">
                                      <p:cBhvr>
                                        <p:cTn id="18" dur="1000"/>
                                        <p:tgtEl>
                                          <p:spTgt spid="83"/>
                                        </p:tgtEl>
                                      </p:cBhvr>
                                    </p:animEffect>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81"/>
                                        </p:tgtEl>
                                        <p:attrNameLst>
                                          <p:attrName>style.visibility</p:attrName>
                                        </p:attrNameLst>
                                      </p:cBhvr>
                                      <p:to>
                                        <p:strVal val="visible"/>
                                      </p:to>
                                    </p:set>
                                    <p:anim calcmode="lin" valueType="num">
                                      <p:cBhvr>
                                        <p:cTn id="22" dur="500" fill="hold"/>
                                        <p:tgtEl>
                                          <p:spTgt spid="81"/>
                                        </p:tgtEl>
                                        <p:attrNameLst>
                                          <p:attrName>ppt_w</p:attrName>
                                        </p:attrNameLst>
                                      </p:cBhvr>
                                      <p:tavLst>
                                        <p:tav tm="0">
                                          <p:val>
                                            <p:fltVal val="0"/>
                                          </p:val>
                                        </p:tav>
                                        <p:tav tm="100000">
                                          <p:val>
                                            <p:strVal val="#ppt_w"/>
                                          </p:val>
                                        </p:tav>
                                      </p:tavLst>
                                    </p:anim>
                                    <p:anim calcmode="lin" valueType="num">
                                      <p:cBhvr>
                                        <p:cTn id="23" dur="500" fill="hold"/>
                                        <p:tgtEl>
                                          <p:spTgt spid="81"/>
                                        </p:tgtEl>
                                        <p:attrNameLst>
                                          <p:attrName>ppt_h</p:attrName>
                                        </p:attrNameLst>
                                      </p:cBhvr>
                                      <p:tavLst>
                                        <p:tav tm="0">
                                          <p:val>
                                            <p:fltVal val="0"/>
                                          </p:val>
                                        </p:tav>
                                        <p:tav tm="100000">
                                          <p:val>
                                            <p:strVal val="#ppt_h"/>
                                          </p:val>
                                        </p:tav>
                                      </p:tavLst>
                                    </p:anim>
                                    <p:animEffect transition="in" filter="fade">
                                      <p:cBhvr>
                                        <p:cTn id="24" dur="500"/>
                                        <p:tgtEl>
                                          <p:spTgt spid="81"/>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80"/>
                                        </p:tgtEl>
                                        <p:attrNameLst>
                                          <p:attrName>style.visibility</p:attrName>
                                        </p:attrNameLst>
                                      </p:cBhvr>
                                      <p:to>
                                        <p:strVal val="visible"/>
                                      </p:to>
                                    </p:set>
                                    <p:anim calcmode="lin" valueType="num">
                                      <p:cBhvr>
                                        <p:cTn id="27" dur="500" fill="hold"/>
                                        <p:tgtEl>
                                          <p:spTgt spid="80"/>
                                        </p:tgtEl>
                                        <p:attrNameLst>
                                          <p:attrName>ppt_w</p:attrName>
                                        </p:attrNameLst>
                                      </p:cBhvr>
                                      <p:tavLst>
                                        <p:tav tm="0">
                                          <p:val>
                                            <p:fltVal val="0"/>
                                          </p:val>
                                        </p:tav>
                                        <p:tav tm="100000">
                                          <p:val>
                                            <p:strVal val="#ppt_w"/>
                                          </p:val>
                                        </p:tav>
                                      </p:tavLst>
                                    </p:anim>
                                    <p:anim calcmode="lin" valueType="num">
                                      <p:cBhvr>
                                        <p:cTn id="28" dur="500" fill="hold"/>
                                        <p:tgtEl>
                                          <p:spTgt spid="80"/>
                                        </p:tgtEl>
                                        <p:attrNameLst>
                                          <p:attrName>ppt_h</p:attrName>
                                        </p:attrNameLst>
                                      </p:cBhvr>
                                      <p:tavLst>
                                        <p:tav tm="0">
                                          <p:val>
                                            <p:fltVal val="0"/>
                                          </p:val>
                                        </p:tav>
                                        <p:tav tm="100000">
                                          <p:val>
                                            <p:strVal val="#ppt_h"/>
                                          </p:val>
                                        </p:tav>
                                      </p:tavLst>
                                    </p:anim>
                                    <p:animEffect transition="in" filter="fade">
                                      <p:cBhvr>
                                        <p:cTn id="29" dur="500"/>
                                        <p:tgtEl>
                                          <p:spTgt spid="80"/>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82"/>
                                        </p:tgtEl>
                                        <p:attrNameLst>
                                          <p:attrName>style.visibility</p:attrName>
                                        </p:attrNameLst>
                                      </p:cBhvr>
                                      <p:to>
                                        <p:strVal val="visible"/>
                                      </p:to>
                                    </p:set>
                                    <p:anim calcmode="lin" valueType="num">
                                      <p:cBhvr>
                                        <p:cTn id="32" dur="500" fill="hold"/>
                                        <p:tgtEl>
                                          <p:spTgt spid="82"/>
                                        </p:tgtEl>
                                        <p:attrNameLst>
                                          <p:attrName>ppt_w</p:attrName>
                                        </p:attrNameLst>
                                      </p:cBhvr>
                                      <p:tavLst>
                                        <p:tav tm="0">
                                          <p:val>
                                            <p:fltVal val="0"/>
                                          </p:val>
                                        </p:tav>
                                        <p:tav tm="100000">
                                          <p:val>
                                            <p:strVal val="#ppt_w"/>
                                          </p:val>
                                        </p:tav>
                                      </p:tavLst>
                                    </p:anim>
                                    <p:anim calcmode="lin" valueType="num">
                                      <p:cBhvr>
                                        <p:cTn id="33" dur="500" fill="hold"/>
                                        <p:tgtEl>
                                          <p:spTgt spid="82"/>
                                        </p:tgtEl>
                                        <p:attrNameLst>
                                          <p:attrName>ppt_h</p:attrName>
                                        </p:attrNameLst>
                                      </p:cBhvr>
                                      <p:tavLst>
                                        <p:tav tm="0">
                                          <p:val>
                                            <p:fltVal val="0"/>
                                          </p:val>
                                        </p:tav>
                                        <p:tav tm="100000">
                                          <p:val>
                                            <p:strVal val="#ppt_h"/>
                                          </p:val>
                                        </p:tav>
                                      </p:tavLst>
                                    </p:anim>
                                    <p:animEffect transition="in" filter="fade">
                                      <p:cBhvr>
                                        <p:cTn id="34" dur="500"/>
                                        <p:tgtEl>
                                          <p:spTgt spid="82"/>
                                        </p:tgtEl>
                                      </p:cBhvr>
                                    </p:animEffect>
                                  </p:childTnLst>
                                </p:cTn>
                              </p:par>
                              <p:par>
                                <p:cTn id="35" presetID="53" presetClass="entr" presetSubtype="16" fill="hold" nodeType="withEffect">
                                  <p:stCondLst>
                                    <p:cond delay="0"/>
                                  </p:stCondLst>
                                  <p:childTnLst>
                                    <p:set>
                                      <p:cBhvr>
                                        <p:cTn id="36" dur="1" fill="hold">
                                          <p:stCondLst>
                                            <p:cond delay="0"/>
                                          </p:stCondLst>
                                        </p:cTn>
                                        <p:tgtEl>
                                          <p:spTgt spid="68"/>
                                        </p:tgtEl>
                                        <p:attrNameLst>
                                          <p:attrName>style.visibility</p:attrName>
                                        </p:attrNameLst>
                                      </p:cBhvr>
                                      <p:to>
                                        <p:strVal val="visible"/>
                                      </p:to>
                                    </p:set>
                                    <p:anim calcmode="lin" valueType="num">
                                      <p:cBhvr>
                                        <p:cTn id="37" dur="500" fill="hold"/>
                                        <p:tgtEl>
                                          <p:spTgt spid="68"/>
                                        </p:tgtEl>
                                        <p:attrNameLst>
                                          <p:attrName>ppt_w</p:attrName>
                                        </p:attrNameLst>
                                      </p:cBhvr>
                                      <p:tavLst>
                                        <p:tav tm="0">
                                          <p:val>
                                            <p:fltVal val="0"/>
                                          </p:val>
                                        </p:tav>
                                        <p:tav tm="100000">
                                          <p:val>
                                            <p:strVal val="#ppt_w"/>
                                          </p:val>
                                        </p:tav>
                                      </p:tavLst>
                                    </p:anim>
                                    <p:anim calcmode="lin" valueType="num">
                                      <p:cBhvr>
                                        <p:cTn id="38" dur="500" fill="hold"/>
                                        <p:tgtEl>
                                          <p:spTgt spid="68"/>
                                        </p:tgtEl>
                                        <p:attrNameLst>
                                          <p:attrName>ppt_h</p:attrName>
                                        </p:attrNameLst>
                                      </p:cBhvr>
                                      <p:tavLst>
                                        <p:tav tm="0">
                                          <p:val>
                                            <p:fltVal val="0"/>
                                          </p:val>
                                        </p:tav>
                                        <p:tav tm="100000">
                                          <p:val>
                                            <p:strVal val="#ppt_h"/>
                                          </p:val>
                                        </p:tav>
                                      </p:tavLst>
                                    </p:anim>
                                    <p:animEffect transition="in" filter="fade">
                                      <p:cBhvr>
                                        <p:cTn id="39" dur="500"/>
                                        <p:tgtEl>
                                          <p:spTgt spid="68"/>
                                        </p:tgtEl>
                                      </p:cBhvr>
                                    </p:animEffect>
                                  </p:childTnLst>
                                </p:cTn>
                              </p:par>
                            </p:childTnLst>
                          </p:cTn>
                        </p:par>
                        <p:par>
                          <p:cTn id="40" fill="hold">
                            <p:stCondLst>
                              <p:cond delay="1000"/>
                            </p:stCondLst>
                            <p:childTnLst>
                              <p:par>
                                <p:cTn id="41" presetID="22" presetClass="entr" presetSubtype="1" fill="hold" nodeType="afterEffect">
                                  <p:stCondLst>
                                    <p:cond delay="0"/>
                                  </p:stCondLst>
                                  <p:childTnLst>
                                    <p:set>
                                      <p:cBhvr>
                                        <p:cTn id="42" dur="1" fill="hold">
                                          <p:stCondLst>
                                            <p:cond delay="0"/>
                                          </p:stCondLst>
                                        </p:cTn>
                                        <p:tgtEl>
                                          <p:spTgt spid="84"/>
                                        </p:tgtEl>
                                        <p:attrNameLst>
                                          <p:attrName>style.visibility</p:attrName>
                                        </p:attrNameLst>
                                      </p:cBhvr>
                                      <p:to>
                                        <p:strVal val="visible"/>
                                      </p:to>
                                    </p:set>
                                    <p:animEffect transition="in" filter="wipe(up)">
                                      <p:cBhvr>
                                        <p:cTn id="43" dur="500"/>
                                        <p:tgtEl>
                                          <p:spTgt spid="84"/>
                                        </p:tgtEl>
                                      </p:cBhvr>
                                    </p:animEffect>
                                  </p:childTnLst>
                                </p:cTn>
                              </p:par>
                            </p:childTnLst>
                          </p:cTn>
                        </p:par>
                        <p:par>
                          <p:cTn id="44" fill="hold">
                            <p:stCondLst>
                              <p:cond delay="1500"/>
                            </p:stCondLst>
                            <p:childTnLst>
                              <p:par>
                                <p:cTn id="45" presetID="22" presetClass="entr" presetSubtype="1" fill="hold" nodeType="afterEffect">
                                  <p:stCondLst>
                                    <p:cond delay="0"/>
                                  </p:stCondLst>
                                  <p:childTnLst>
                                    <p:set>
                                      <p:cBhvr>
                                        <p:cTn id="46" dur="1" fill="hold">
                                          <p:stCondLst>
                                            <p:cond delay="0"/>
                                          </p:stCondLst>
                                        </p:cTn>
                                        <p:tgtEl>
                                          <p:spTgt spid="91"/>
                                        </p:tgtEl>
                                        <p:attrNameLst>
                                          <p:attrName>style.visibility</p:attrName>
                                        </p:attrNameLst>
                                      </p:cBhvr>
                                      <p:to>
                                        <p:strVal val="visible"/>
                                      </p:to>
                                    </p:set>
                                    <p:animEffect transition="in" filter="wipe(up)">
                                      <p:cBhvr>
                                        <p:cTn id="47" dur="500"/>
                                        <p:tgtEl>
                                          <p:spTgt spid="91"/>
                                        </p:tgtEl>
                                      </p:cBhvr>
                                    </p:animEffect>
                                  </p:childTnLst>
                                </p:cTn>
                              </p:par>
                            </p:childTnLst>
                          </p:cTn>
                        </p:par>
                        <p:par>
                          <p:cTn id="48" fill="hold">
                            <p:stCondLst>
                              <p:cond delay="2000"/>
                            </p:stCondLst>
                            <p:childTnLst>
                              <p:par>
                                <p:cTn id="49" presetID="22" presetClass="entr" presetSubtype="1" fill="hold" nodeType="afterEffect">
                                  <p:stCondLst>
                                    <p:cond delay="0"/>
                                  </p:stCondLst>
                                  <p:childTnLst>
                                    <p:set>
                                      <p:cBhvr>
                                        <p:cTn id="50" dur="1" fill="hold">
                                          <p:stCondLst>
                                            <p:cond delay="0"/>
                                          </p:stCondLst>
                                        </p:cTn>
                                        <p:tgtEl>
                                          <p:spTgt spid="98"/>
                                        </p:tgtEl>
                                        <p:attrNameLst>
                                          <p:attrName>style.visibility</p:attrName>
                                        </p:attrNameLst>
                                      </p:cBhvr>
                                      <p:to>
                                        <p:strVal val="visible"/>
                                      </p:to>
                                    </p:set>
                                    <p:animEffect transition="in" filter="wipe(up)">
                                      <p:cBhvr>
                                        <p:cTn id="51"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p:bldP spid="80" grpId="0" animBg="1"/>
      <p:bldP spid="81" grpId="0" animBg="1"/>
      <p:bldP spid="82" grpId="0" animBg="1"/>
      <p:bldP spid="8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p:cNvGrpSpPr/>
          <p:nvPr/>
        </p:nvGrpSpPr>
        <p:grpSpPr>
          <a:xfrm>
            <a:off x="753331" y="1333097"/>
            <a:ext cx="7081546" cy="363658"/>
            <a:chOff x="685080" y="6142150"/>
            <a:chExt cx="7081546" cy="363658"/>
          </a:xfrm>
        </p:grpSpPr>
        <p:sp>
          <p:nvSpPr>
            <p:cNvPr id="21" name="文本框 20"/>
            <p:cNvSpPr txBox="1"/>
            <p:nvPr/>
          </p:nvSpPr>
          <p:spPr>
            <a:xfrm>
              <a:off x="685080" y="6198031"/>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B7B7B7"/>
                  </a:solidFill>
                  <a:effectLst/>
                  <a:uLnTx/>
                  <a:uFillTx/>
                  <a:latin typeface="HelveticaExt-Normal"/>
                  <a:ea typeface="OPPOSans B"/>
                  <a:cs typeface="+mn-cs"/>
                </a:rPr>
                <a:t>前言</a:t>
              </a:r>
            </a:p>
          </p:txBody>
        </p:sp>
        <p:sp>
          <p:nvSpPr>
            <p:cNvPr id="22" name="文本框 21"/>
            <p:cNvSpPr txBox="1"/>
            <p:nvPr/>
          </p:nvSpPr>
          <p:spPr>
            <a:xfrm>
              <a:off x="1938686" y="6198031"/>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B7B7B7"/>
                  </a:solidFill>
                  <a:effectLst/>
                  <a:uLnTx/>
                  <a:uFillTx/>
                  <a:latin typeface="HelveticaExt-Normal"/>
                  <a:ea typeface="OPPOSans B"/>
                  <a:cs typeface="+mn-cs"/>
                </a:rPr>
                <a:t>理论</a:t>
              </a:r>
            </a:p>
          </p:txBody>
        </p:sp>
        <p:sp>
          <p:nvSpPr>
            <p:cNvPr id="23" name="文本框 22"/>
            <p:cNvSpPr txBox="1"/>
            <p:nvPr/>
          </p:nvSpPr>
          <p:spPr>
            <a:xfrm>
              <a:off x="3192292" y="6198031"/>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effectLst/>
                  <a:uLnTx/>
                  <a:uFillTx/>
                  <a:latin typeface="HelveticaExt-Normal"/>
                  <a:ea typeface="OPPOSans B"/>
                  <a:cs typeface="+mn-cs"/>
                </a:rPr>
                <a:t>内容</a:t>
              </a:r>
            </a:p>
          </p:txBody>
        </p:sp>
        <p:sp>
          <p:nvSpPr>
            <p:cNvPr id="24" name="文本框 23"/>
            <p:cNvSpPr txBox="1"/>
            <p:nvPr/>
          </p:nvSpPr>
          <p:spPr>
            <a:xfrm>
              <a:off x="4445898" y="6198031"/>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lumMod val="65000"/>
                    </a:prstClr>
                  </a:solidFill>
                  <a:effectLst/>
                  <a:uLnTx/>
                  <a:uFillTx/>
                  <a:latin typeface="HelveticaExt-Normal"/>
                  <a:ea typeface="OPPOSans B"/>
                  <a:cs typeface="+mn-cs"/>
                </a:rPr>
                <a:t>实验</a:t>
              </a:r>
            </a:p>
          </p:txBody>
        </p:sp>
        <p:sp>
          <p:nvSpPr>
            <p:cNvPr id="25" name="文本框 24"/>
            <p:cNvSpPr txBox="1"/>
            <p:nvPr/>
          </p:nvSpPr>
          <p:spPr>
            <a:xfrm>
              <a:off x="5699504" y="6198031"/>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dirty="0">
                  <a:solidFill>
                    <a:prstClr val="white">
                      <a:lumMod val="65000"/>
                    </a:prstClr>
                  </a:solidFill>
                  <a:latin typeface="HelveticaExt-Normal"/>
                  <a:ea typeface="OPPOSans B"/>
                </a:rPr>
                <a:t>总结</a:t>
              </a:r>
              <a:endParaRPr kumimoji="0" lang="zh-CN" altLang="en-US" sz="1400" b="0" i="0" u="none" strike="noStrike" kern="1200" cap="none" spc="0" normalizeH="0" baseline="0" noProof="0" dirty="0">
                <a:ln>
                  <a:noFill/>
                </a:ln>
                <a:solidFill>
                  <a:prstClr val="white">
                    <a:lumMod val="65000"/>
                  </a:prstClr>
                </a:solidFill>
                <a:effectLst/>
                <a:uLnTx/>
                <a:uFillTx/>
                <a:latin typeface="HelveticaExt-Normal"/>
                <a:ea typeface="OPPOSans B"/>
                <a:cs typeface="+mn-cs"/>
              </a:endParaRPr>
            </a:p>
          </p:txBody>
        </p:sp>
        <p:cxnSp>
          <p:nvCxnSpPr>
            <p:cNvPr id="27" name="直接连接符 26"/>
            <p:cNvCxnSpPr/>
            <p:nvPr/>
          </p:nvCxnSpPr>
          <p:spPr>
            <a:xfrm>
              <a:off x="3216557" y="6142150"/>
              <a:ext cx="6985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6832456" y="6198031"/>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dirty="0">
                  <a:solidFill>
                    <a:prstClr val="white">
                      <a:lumMod val="65000"/>
                    </a:prstClr>
                  </a:solidFill>
                  <a:latin typeface="HelveticaExt-Normal"/>
                  <a:ea typeface="OPPOSans B"/>
                </a:rPr>
                <a:t>尾页</a:t>
              </a:r>
              <a:endParaRPr kumimoji="0" lang="zh-CN" altLang="en-US" sz="1400" b="0" i="0" u="none" strike="noStrike" kern="1200" cap="none" spc="0" normalizeH="0" baseline="0" noProof="0" dirty="0">
                <a:ln>
                  <a:noFill/>
                </a:ln>
                <a:solidFill>
                  <a:prstClr val="white">
                    <a:lumMod val="65000"/>
                  </a:prstClr>
                </a:solidFill>
                <a:effectLst/>
                <a:uLnTx/>
                <a:uFillTx/>
                <a:latin typeface="HelveticaExt-Normal"/>
                <a:ea typeface="OPPOSans B"/>
                <a:cs typeface="+mn-cs"/>
              </a:endParaRPr>
            </a:p>
          </p:txBody>
        </p:sp>
      </p:grpSp>
      <p:sp>
        <p:nvSpPr>
          <p:cNvPr id="33" name="文本框 32"/>
          <p:cNvSpPr txBox="1"/>
          <p:nvPr/>
        </p:nvSpPr>
        <p:spPr>
          <a:xfrm>
            <a:off x="7625630" y="1904970"/>
            <a:ext cx="3734342" cy="401264"/>
          </a:xfrm>
          <a:prstGeom prst="rect">
            <a:avLst/>
          </a:prstGeom>
          <a:noFill/>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OPPOSans B"/>
                <a:ea typeface="OPPOSans B"/>
                <a:cs typeface="OPPOSans M" panose="00020600040101010101" pitchFamily="18" charset="-122"/>
              </a:rPr>
              <a:t>点击此处更改内容点击此处更改内</a:t>
            </a:r>
          </a:p>
        </p:txBody>
      </p:sp>
      <p:sp>
        <p:nvSpPr>
          <p:cNvPr id="37" name="文本框 36"/>
          <p:cNvSpPr txBox="1"/>
          <p:nvPr/>
        </p:nvSpPr>
        <p:spPr>
          <a:xfrm>
            <a:off x="679628" y="1927004"/>
            <a:ext cx="6096000" cy="408638"/>
          </a:xfrm>
          <a:prstGeom prst="rect">
            <a:avLst/>
          </a:prstGeom>
          <a:noFill/>
        </p:spPr>
        <p:txBody>
          <a:bodyPr wrap="square">
            <a:spAutoFit/>
          </a:bodyPr>
          <a:lstStyle>
            <a:defPPr>
              <a:defRPr lang="zh-CN"/>
            </a:defPPr>
            <a:lvl1pPr algn="just">
              <a:lnSpc>
                <a:spcPct val="120000"/>
              </a:lnSpc>
              <a:defRPr>
                <a:latin typeface="OPPOSans M" panose="00020600040101010101" pitchFamily="18" charset="-122"/>
                <a:ea typeface="OPPOSans M" panose="00020600040101010101" pitchFamily="18" charset="-122"/>
                <a:cs typeface="OPPOSans M" panose="00020600040101010101" pitchFamily="18" charset="-122"/>
              </a:defRPr>
            </a:lvl1p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OPPOSans B"/>
                <a:ea typeface="OPPOSans B"/>
                <a:cs typeface="OPPOSans M" panose="00020600040101010101" pitchFamily="18" charset="-122"/>
              </a:rPr>
              <a:t>点击此处更改内容点击此处更改内容点击此处更改内容</a:t>
            </a:r>
          </a:p>
        </p:txBody>
      </p:sp>
      <p:sp>
        <p:nvSpPr>
          <p:cNvPr id="40" name="文本框 39"/>
          <p:cNvSpPr txBox="1"/>
          <p:nvPr/>
        </p:nvSpPr>
        <p:spPr>
          <a:xfrm>
            <a:off x="679450" y="2479040"/>
            <a:ext cx="1738630" cy="27559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OPPOSans M" panose="00020600040101010101" pitchFamily="18" charset="-122"/>
                <a:cs typeface="Times New Roman" panose="02020603050405020304" pitchFamily="18" charset="0"/>
              </a:rPr>
              <a:t>XXXXXXXXXXXX</a:t>
            </a:r>
            <a:endParaRPr kumimoji="0" lang="zh-CN" altLang="en-US" sz="1200" b="0"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OPPOSans M" panose="00020600040101010101" pitchFamily="18" charset="-122"/>
              <a:cs typeface="Times New Roman" panose="02020603050405020304" pitchFamily="18" charset="0"/>
            </a:endParaRPr>
          </a:p>
        </p:txBody>
      </p:sp>
      <p:cxnSp>
        <p:nvCxnSpPr>
          <p:cNvPr id="42" name="直接连接符 41"/>
          <p:cNvCxnSpPr/>
          <p:nvPr/>
        </p:nvCxnSpPr>
        <p:spPr>
          <a:xfrm>
            <a:off x="802915" y="2420309"/>
            <a:ext cx="563344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1268253" y="3076416"/>
            <a:ext cx="238742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OPPOSans B"/>
                <a:ea typeface="OPPOSans B"/>
                <a:cs typeface="OPPOSans M" panose="00020600040101010101" pitchFamily="18" charset="-122"/>
              </a:rPr>
              <a:t>点击此处更改内容点击此</a:t>
            </a:r>
          </a:p>
        </p:txBody>
      </p:sp>
      <p:sp>
        <p:nvSpPr>
          <p:cNvPr id="46" name="文本框 45"/>
          <p:cNvSpPr txBox="1"/>
          <p:nvPr/>
        </p:nvSpPr>
        <p:spPr>
          <a:xfrm>
            <a:off x="1268253" y="3333592"/>
            <a:ext cx="3315792" cy="4603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gradFill>
                  <a:gsLst>
                    <a:gs pos="0">
                      <a:srgbClr val="703881"/>
                    </a:gs>
                    <a:gs pos="100000">
                      <a:srgbClr val="882959"/>
                    </a:gs>
                  </a:gsLst>
                  <a:lin ang="10800000" scaled="1"/>
                </a:gradFill>
                <a:effectLst/>
                <a:uLnTx/>
                <a:uFillTx/>
                <a:latin typeface="Times New Roman" panose="02020603050405020304" pitchFamily="18" charset="0"/>
                <a:ea typeface="OPPOSans B"/>
                <a:cs typeface="Times New Roman" panose="02020603050405020304" pitchFamily="18" charset="0"/>
              </a:rPr>
              <a:t>XXXXXX</a:t>
            </a:r>
            <a:endParaRPr kumimoji="0" lang="zh-CN" altLang="en-US" sz="2400" b="0" i="0" u="none" strike="noStrike" kern="1200" cap="none" spc="0" normalizeH="0" baseline="0" noProof="0" dirty="0">
              <a:ln>
                <a:noFill/>
              </a:ln>
              <a:gradFill>
                <a:gsLst>
                  <a:gs pos="0">
                    <a:srgbClr val="703881"/>
                  </a:gs>
                  <a:gs pos="100000">
                    <a:srgbClr val="882959"/>
                  </a:gs>
                </a:gsLst>
                <a:lin ang="10800000" scaled="1"/>
              </a:gradFill>
              <a:effectLst/>
              <a:uLnTx/>
              <a:uFillTx/>
              <a:latin typeface="Times New Roman" panose="02020603050405020304" pitchFamily="18" charset="0"/>
              <a:ea typeface="OPPOSans B"/>
              <a:cs typeface="Times New Roman" panose="02020603050405020304" pitchFamily="18" charset="0"/>
            </a:endParaRPr>
          </a:p>
        </p:txBody>
      </p:sp>
      <p:sp>
        <p:nvSpPr>
          <p:cNvPr id="47" name="文本框 46"/>
          <p:cNvSpPr txBox="1"/>
          <p:nvPr/>
        </p:nvSpPr>
        <p:spPr>
          <a:xfrm>
            <a:off x="1268253" y="4028714"/>
            <a:ext cx="238742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OPPOSans B"/>
                <a:ea typeface="OPPOSans B"/>
                <a:cs typeface="OPPOSans M" panose="00020600040101010101" pitchFamily="18" charset="-122"/>
              </a:rPr>
              <a:t>点击此处更改内容点击此</a:t>
            </a:r>
          </a:p>
        </p:txBody>
      </p:sp>
      <p:sp>
        <p:nvSpPr>
          <p:cNvPr id="48" name="文本框 47"/>
          <p:cNvSpPr txBox="1"/>
          <p:nvPr/>
        </p:nvSpPr>
        <p:spPr>
          <a:xfrm>
            <a:off x="1268253" y="4285890"/>
            <a:ext cx="3315792" cy="4603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gradFill flip="none" rotWithShape="1">
                  <a:gsLst>
                    <a:gs pos="0">
                      <a:srgbClr val="703881"/>
                    </a:gs>
                    <a:gs pos="100000">
                      <a:srgbClr val="882959"/>
                    </a:gs>
                  </a:gsLst>
                  <a:lin ang="10800000" scaled="1"/>
                  <a:tileRect/>
                </a:gradFill>
                <a:effectLst/>
                <a:uLnTx/>
                <a:uFillTx/>
                <a:latin typeface="Times New Roman" panose="02020603050405020304" pitchFamily="18" charset="0"/>
                <a:ea typeface="OPPOSans B"/>
                <a:cs typeface="Times New Roman" panose="02020603050405020304" pitchFamily="18" charset="0"/>
              </a:rPr>
              <a:t>XXXXX</a:t>
            </a:r>
            <a:endParaRPr kumimoji="0" lang="zh-CN" altLang="en-US" sz="2400" b="0" i="0" u="none" strike="noStrike" kern="1200" cap="none" spc="0" normalizeH="0" baseline="0" noProof="0" dirty="0">
              <a:ln>
                <a:noFill/>
              </a:ln>
              <a:gradFill flip="none" rotWithShape="1">
                <a:gsLst>
                  <a:gs pos="0">
                    <a:srgbClr val="703881"/>
                  </a:gs>
                  <a:gs pos="100000">
                    <a:srgbClr val="882959"/>
                  </a:gs>
                </a:gsLst>
                <a:lin ang="10800000" scaled="1"/>
                <a:tileRect/>
              </a:gradFill>
              <a:effectLst/>
              <a:uLnTx/>
              <a:uFillTx/>
              <a:latin typeface="Times New Roman" panose="02020603050405020304" pitchFamily="18" charset="0"/>
              <a:ea typeface="OPPOSans B"/>
              <a:cs typeface="Times New Roman" panose="02020603050405020304" pitchFamily="18" charset="0"/>
            </a:endParaRPr>
          </a:p>
        </p:txBody>
      </p:sp>
      <p:sp>
        <p:nvSpPr>
          <p:cNvPr id="56" name="文本框 55"/>
          <p:cNvSpPr txBox="1"/>
          <p:nvPr/>
        </p:nvSpPr>
        <p:spPr>
          <a:xfrm>
            <a:off x="1268253" y="4981013"/>
            <a:ext cx="266682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OPPOSans B"/>
                <a:ea typeface="OPPOSans B"/>
                <a:cs typeface="OPPOSans M" panose="00020600040101010101" pitchFamily="18" charset="-122"/>
              </a:rPr>
              <a:t>点击此处更改内容点击此</a:t>
            </a:r>
          </a:p>
        </p:txBody>
      </p:sp>
      <p:sp>
        <p:nvSpPr>
          <p:cNvPr id="57" name="文本框 56"/>
          <p:cNvSpPr txBox="1"/>
          <p:nvPr/>
        </p:nvSpPr>
        <p:spPr>
          <a:xfrm>
            <a:off x="1268253" y="5238189"/>
            <a:ext cx="3315792" cy="4603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gradFill flip="none" rotWithShape="1">
                  <a:gsLst>
                    <a:gs pos="0">
                      <a:srgbClr val="703881"/>
                    </a:gs>
                    <a:gs pos="100000">
                      <a:srgbClr val="882959"/>
                    </a:gs>
                  </a:gsLst>
                  <a:lin ang="10800000" scaled="1"/>
                  <a:tileRect/>
                </a:gradFill>
                <a:effectLst/>
                <a:uLnTx/>
                <a:uFillTx/>
                <a:latin typeface="Times New Roman" panose="02020603050405020304" pitchFamily="18" charset="0"/>
                <a:ea typeface="OPPOSans B"/>
                <a:cs typeface="Times New Roman" panose="02020603050405020304" pitchFamily="18" charset="0"/>
              </a:rPr>
              <a:t>XXXXX</a:t>
            </a:r>
            <a:endParaRPr kumimoji="0" lang="zh-CN" altLang="en-US" sz="2400" b="0" i="0" u="none" strike="noStrike" kern="1200" cap="none" spc="0" normalizeH="0" baseline="30000" noProof="0" dirty="0">
              <a:ln>
                <a:noFill/>
              </a:ln>
              <a:gradFill flip="none" rotWithShape="1">
                <a:gsLst>
                  <a:gs pos="0">
                    <a:srgbClr val="703881"/>
                  </a:gs>
                  <a:gs pos="100000">
                    <a:srgbClr val="882959"/>
                  </a:gs>
                </a:gsLst>
                <a:lin ang="10800000" scaled="1"/>
                <a:tileRect/>
              </a:gradFill>
              <a:effectLst/>
              <a:uLnTx/>
              <a:uFillTx/>
              <a:latin typeface="Times New Roman" panose="02020603050405020304" pitchFamily="18" charset="0"/>
              <a:ea typeface="OPPOSans B"/>
              <a:cs typeface="Times New Roman" panose="02020603050405020304" pitchFamily="18" charset="0"/>
            </a:endParaRPr>
          </a:p>
        </p:txBody>
      </p:sp>
      <p:cxnSp>
        <p:nvCxnSpPr>
          <p:cNvPr id="70" name="直接连接符 69"/>
          <p:cNvCxnSpPr/>
          <p:nvPr/>
        </p:nvCxnSpPr>
        <p:spPr>
          <a:xfrm>
            <a:off x="7701555" y="2398275"/>
            <a:ext cx="349476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7424060" y="2745985"/>
            <a:ext cx="4038503" cy="3134270"/>
            <a:chOff x="7424060" y="2745985"/>
            <a:chExt cx="4038503" cy="3134270"/>
          </a:xfrm>
        </p:grpSpPr>
        <p:sp>
          <p:nvSpPr>
            <p:cNvPr id="8" name="任意多边形: 形状 7"/>
            <p:cNvSpPr/>
            <p:nvPr/>
          </p:nvSpPr>
          <p:spPr>
            <a:xfrm>
              <a:off x="8484545" y="2745985"/>
              <a:ext cx="1928781" cy="1928781"/>
            </a:xfrm>
            <a:custGeom>
              <a:avLst/>
              <a:gdLst>
                <a:gd name="connsiteX0" fmla="*/ 0 w 3251200"/>
                <a:gd name="connsiteY0" fmla="*/ 1625600 h 3251200"/>
                <a:gd name="connsiteX1" fmla="*/ 1625600 w 3251200"/>
                <a:gd name="connsiteY1" fmla="*/ 0 h 3251200"/>
                <a:gd name="connsiteX2" fmla="*/ 3251200 w 3251200"/>
                <a:gd name="connsiteY2" fmla="*/ 1625600 h 3251200"/>
                <a:gd name="connsiteX3" fmla="*/ 1625600 w 3251200"/>
                <a:gd name="connsiteY3" fmla="*/ 3251200 h 3251200"/>
                <a:gd name="connsiteX4" fmla="*/ 0 w 3251200"/>
                <a:gd name="connsiteY4" fmla="*/ 1625600 h 325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200" h="3251200">
                  <a:moveTo>
                    <a:pt x="0" y="1625600"/>
                  </a:moveTo>
                  <a:cubicBezTo>
                    <a:pt x="0" y="727806"/>
                    <a:pt x="727806" y="0"/>
                    <a:pt x="1625600" y="0"/>
                  </a:cubicBezTo>
                  <a:cubicBezTo>
                    <a:pt x="2523394" y="0"/>
                    <a:pt x="3251200" y="727806"/>
                    <a:pt x="3251200" y="1625600"/>
                  </a:cubicBezTo>
                  <a:cubicBezTo>
                    <a:pt x="3251200" y="2523394"/>
                    <a:pt x="2523394" y="3251200"/>
                    <a:pt x="1625600" y="3251200"/>
                  </a:cubicBezTo>
                  <a:cubicBezTo>
                    <a:pt x="727806" y="3251200"/>
                    <a:pt x="0" y="2523394"/>
                    <a:pt x="0" y="1625600"/>
                  </a:cubicBezTo>
                  <a:close/>
                </a:path>
              </a:pathLst>
            </a:custGeom>
            <a:gradFill>
              <a:gsLst>
                <a:gs pos="0">
                  <a:srgbClr val="703881">
                    <a:alpha val="80000"/>
                  </a:srgbClr>
                </a:gs>
                <a:gs pos="79000">
                  <a:srgbClr val="882959"/>
                </a:gs>
              </a:gsLst>
              <a:lin ang="8100000" scaled="1"/>
            </a:gradFill>
            <a:ln w="9525">
              <a:gradFill flip="none" rotWithShape="1">
                <a:gsLst>
                  <a:gs pos="0">
                    <a:schemeClr val="bg1"/>
                  </a:gs>
                  <a:gs pos="100000">
                    <a:srgbClr val="004EA2"/>
                  </a:gs>
                </a:gsLst>
                <a:lin ang="16200000" scaled="1"/>
                <a:tileRect/>
              </a:gra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06155" tIns="839893" rIns="994325" bIns="623147" numCol="1" spcCol="1270" anchor="ctr" anchorCtr="0">
              <a:noAutofit/>
            </a:bodyPr>
            <a:lstStyle/>
            <a:p>
              <a:pPr marL="0" marR="0" lvl="0" indent="0" algn="ctr" defTabSz="2889250" rtl="0" eaLnBrk="1" fontAlgn="auto" latinLnBrk="0" hangingPunct="1">
                <a:lnSpc>
                  <a:spcPct val="90000"/>
                </a:lnSpc>
                <a:spcBef>
                  <a:spcPct val="0"/>
                </a:spcBef>
                <a:spcAft>
                  <a:spcPct val="35000"/>
                </a:spcAft>
                <a:buClrTx/>
                <a:buSzTx/>
                <a:buFontTx/>
                <a:buNone/>
                <a:defRPr/>
              </a:pPr>
              <a:endParaRPr kumimoji="0" lang="zh-CN" altLang="en-US" sz="6500" b="0" i="0" u="none" strike="noStrike" kern="1200" cap="none" spc="0" normalizeH="0" baseline="0" noProof="0">
                <a:ln>
                  <a:noFill/>
                </a:ln>
                <a:gradFill>
                  <a:gsLst>
                    <a:gs pos="22000">
                      <a:srgbClr val="004EA2"/>
                    </a:gs>
                    <a:gs pos="100000">
                      <a:srgbClr val="007BF6"/>
                    </a:gs>
                  </a:gsLst>
                  <a:lin ang="8100000" scaled="1"/>
                </a:gradFill>
                <a:effectLst/>
                <a:uLnTx/>
                <a:uFillTx/>
                <a:latin typeface="HelveticaExt-Normal"/>
                <a:ea typeface="OPPOSans B"/>
                <a:cs typeface="+mn-cs"/>
              </a:endParaRPr>
            </a:p>
          </p:txBody>
        </p:sp>
        <p:sp>
          <p:nvSpPr>
            <p:cNvPr id="9" name="任意多边形: 形状 8"/>
            <p:cNvSpPr/>
            <p:nvPr/>
          </p:nvSpPr>
          <p:spPr>
            <a:xfrm>
              <a:off x="9180514" y="3951474"/>
              <a:ext cx="1928781" cy="1928781"/>
            </a:xfrm>
            <a:custGeom>
              <a:avLst/>
              <a:gdLst>
                <a:gd name="connsiteX0" fmla="*/ 0 w 3251200"/>
                <a:gd name="connsiteY0" fmla="*/ 1625600 h 3251200"/>
                <a:gd name="connsiteX1" fmla="*/ 1625600 w 3251200"/>
                <a:gd name="connsiteY1" fmla="*/ 0 h 3251200"/>
                <a:gd name="connsiteX2" fmla="*/ 3251200 w 3251200"/>
                <a:gd name="connsiteY2" fmla="*/ 1625600 h 3251200"/>
                <a:gd name="connsiteX3" fmla="*/ 1625600 w 3251200"/>
                <a:gd name="connsiteY3" fmla="*/ 3251200 h 3251200"/>
                <a:gd name="connsiteX4" fmla="*/ 0 w 3251200"/>
                <a:gd name="connsiteY4" fmla="*/ 1625600 h 325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200" h="3251200">
                  <a:moveTo>
                    <a:pt x="0" y="1625600"/>
                  </a:moveTo>
                  <a:cubicBezTo>
                    <a:pt x="0" y="727806"/>
                    <a:pt x="727806" y="0"/>
                    <a:pt x="1625600" y="0"/>
                  </a:cubicBezTo>
                  <a:cubicBezTo>
                    <a:pt x="2523394" y="0"/>
                    <a:pt x="3251200" y="727806"/>
                    <a:pt x="3251200" y="1625600"/>
                  </a:cubicBezTo>
                  <a:cubicBezTo>
                    <a:pt x="3251200" y="2523394"/>
                    <a:pt x="2523394" y="3251200"/>
                    <a:pt x="1625600" y="3251200"/>
                  </a:cubicBezTo>
                  <a:cubicBezTo>
                    <a:pt x="727806" y="3251200"/>
                    <a:pt x="0" y="2523394"/>
                    <a:pt x="0" y="1625600"/>
                  </a:cubicBezTo>
                  <a:close/>
                </a:path>
              </a:pathLst>
            </a:custGeom>
            <a:gradFill flip="none" rotWithShape="1">
              <a:gsLst>
                <a:gs pos="0">
                  <a:srgbClr val="882959">
                    <a:alpha val="80000"/>
                  </a:srgbClr>
                </a:gs>
                <a:gs pos="79000">
                  <a:srgbClr val="703881"/>
                </a:gs>
              </a:gsLst>
              <a:lin ang="2700000" scaled="1"/>
              <a:tileRect/>
            </a:gradFill>
            <a:ln w="6350">
              <a:gradFill>
                <a:gsLst>
                  <a:gs pos="0">
                    <a:srgbClr val="007BF6">
                      <a:alpha val="0"/>
                    </a:srgbClr>
                  </a:gs>
                  <a:gs pos="100000">
                    <a:srgbClr val="007BF6"/>
                  </a:gs>
                </a:gsLst>
                <a:lin ang="5400000" scaled="1"/>
              </a:gra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06155" tIns="839893" rIns="994325" bIns="623147" numCol="1" spcCol="1270" anchor="ctr" anchorCtr="0">
              <a:noAutofit/>
            </a:bodyPr>
            <a:lstStyle/>
            <a:p>
              <a:pPr marL="0" marR="0" lvl="0" indent="0" algn="ctr" defTabSz="2889250" rtl="0" eaLnBrk="1" fontAlgn="auto" latinLnBrk="0" hangingPunct="1">
                <a:lnSpc>
                  <a:spcPct val="90000"/>
                </a:lnSpc>
                <a:spcBef>
                  <a:spcPct val="0"/>
                </a:spcBef>
                <a:spcAft>
                  <a:spcPct val="35000"/>
                </a:spcAft>
                <a:buClrTx/>
                <a:buSzTx/>
                <a:buFontTx/>
                <a:buNone/>
                <a:defRPr/>
              </a:pPr>
              <a:endParaRPr kumimoji="0" lang="zh-CN" altLang="en-US" sz="6500" b="0" i="0" u="none" strike="noStrike" kern="1200" cap="none" spc="0" normalizeH="0" baseline="0" noProof="0">
                <a:ln>
                  <a:noFill/>
                </a:ln>
                <a:gradFill>
                  <a:gsLst>
                    <a:gs pos="22000">
                      <a:srgbClr val="004EA2"/>
                    </a:gs>
                    <a:gs pos="100000">
                      <a:srgbClr val="007BF6"/>
                    </a:gs>
                  </a:gsLst>
                  <a:lin ang="8100000" scaled="1"/>
                </a:gradFill>
                <a:effectLst/>
                <a:uLnTx/>
                <a:uFillTx/>
                <a:latin typeface="HelveticaExt-Normal"/>
                <a:ea typeface="OPPOSans B"/>
                <a:cs typeface="+mn-cs"/>
              </a:endParaRPr>
            </a:p>
          </p:txBody>
        </p:sp>
        <p:sp>
          <p:nvSpPr>
            <p:cNvPr id="10" name="任意多边形: 形状 9"/>
            <p:cNvSpPr/>
            <p:nvPr/>
          </p:nvSpPr>
          <p:spPr>
            <a:xfrm>
              <a:off x="7788577" y="3951474"/>
              <a:ext cx="1928781" cy="1928781"/>
            </a:xfrm>
            <a:custGeom>
              <a:avLst/>
              <a:gdLst>
                <a:gd name="connsiteX0" fmla="*/ 0 w 3251200"/>
                <a:gd name="connsiteY0" fmla="*/ 1625600 h 3251200"/>
                <a:gd name="connsiteX1" fmla="*/ 1625600 w 3251200"/>
                <a:gd name="connsiteY1" fmla="*/ 0 h 3251200"/>
                <a:gd name="connsiteX2" fmla="*/ 3251200 w 3251200"/>
                <a:gd name="connsiteY2" fmla="*/ 1625600 h 3251200"/>
                <a:gd name="connsiteX3" fmla="*/ 1625600 w 3251200"/>
                <a:gd name="connsiteY3" fmla="*/ 3251200 h 3251200"/>
                <a:gd name="connsiteX4" fmla="*/ 0 w 3251200"/>
                <a:gd name="connsiteY4" fmla="*/ 1625600 h 325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200" h="3251200">
                  <a:moveTo>
                    <a:pt x="0" y="1625600"/>
                  </a:moveTo>
                  <a:cubicBezTo>
                    <a:pt x="0" y="727806"/>
                    <a:pt x="727806" y="0"/>
                    <a:pt x="1625600" y="0"/>
                  </a:cubicBezTo>
                  <a:cubicBezTo>
                    <a:pt x="2523394" y="0"/>
                    <a:pt x="3251200" y="727806"/>
                    <a:pt x="3251200" y="1625600"/>
                  </a:cubicBezTo>
                  <a:cubicBezTo>
                    <a:pt x="3251200" y="2523394"/>
                    <a:pt x="2523394" y="3251200"/>
                    <a:pt x="1625600" y="3251200"/>
                  </a:cubicBezTo>
                  <a:cubicBezTo>
                    <a:pt x="727806" y="3251200"/>
                    <a:pt x="0" y="2523394"/>
                    <a:pt x="0" y="1625600"/>
                  </a:cubicBezTo>
                  <a:close/>
                </a:path>
              </a:pathLst>
            </a:custGeom>
            <a:gradFill flip="none" rotWithShape="1">
              <a:gsLst>
                <a:gs pos="72000">
                  <a:srgbClr val="703881">
                    <a:alpha val="80000"/>
                  </a:srgbClr>
                </a:gs>
                <a:gs pos="0">
                  <a:srgbClr val="882959"/>
                </a:gs>
              </a:gsLst>
              <a:lin ang="18900000" scaled="1"/>
              <a:tileRect/>
            </a:gradFill>
            <a:ln w="6350">
              <a:solidFill>
                <a:srgbClr val="703881"/>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06155" tIns="839893" rIns="994325" bIns="623147" numCol="1" spcCol="1270" anchor="ctr" anchorCtr="0">
              <a:noAutofit/>
            </a:bodyPr>
            <a:lstStyle/>
            <a:p>
              <a:pPr marL="0" marR="0" lvl="0" indent="0" algn="ctr" defTabSz="2889250" rtl="0" eaLnBrk="1" fontAlgn="auto" latinLnBrk="0" hangingPunct="1">
                <a:lnSpc>
                  <a:spcPct val="90000"/>
                </a:lnSpc>
                <a:spcBef>
                  <a:spcPct val="0"/>
                </a:spcBef>
                <a:spcAft>
                  <a:spcPct val="35000"/>
                </a:spcAft>
                <a:buClrTx/>
                <a:buSzTx/>
                <a:buFontTx/>
                <a:buNone/>
                <a:defRPr/>
              </a:pPr>
              <a:endParaRPr kumimoji="0" lang="zh-CN" altLang="en-US" sz="6500" b="0" i="0" u="none" strike="noStrike" kern="1200" cap="none" spc="0" normalizeH="0" baseline="0" noProof="0">
                <a:ln>
                  <a:noFill/>
                </a:ln>
                <a:gradFill>
                  <a:gsLst>
                    <a:gs pos="22000">
                      <a:srgbClr val="004EA2"/>
                    </a:gs>
                    <a:gs pos="100000">
                      <a:srgbClr val="007BF6"/>
                    </a:gs>
                  </a:gsLst>
                  <a:lin ang="8100000" scaled="1"/>
                </a:gradFill>
                <a:effectLst/>
                <a:uLnTx/>
                <a:uFillTx/>
                <a:latin typeface="HelveticaExt-Normal"/>
                <a:ea typeface="OPPOSans B"/>
                <a:cs typeface="+mn-cs"/>
              </a:endParaRPr>
            </a:p>
          </p:txBody>
        </p:sp>
        <p:sp>
          <p:nvSpPr>
            <p:cNvPr id="81" name="文本框 80"/>
            <p:cNvSpPr txBox="1"/>
            <p:nvPr/>
          </p:nvSpPr>
          <p:spPr>
            <a:xfrm>
              <a:off x="9252213" y="4651133"/>
              <a:ext cx="2210350" cy="39878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white"/>
                  </a:solidFill>
                  <a:effectLst/>
                  <a:uLnTx/>
                  <a:uFillTx/>
                  <a:latin typeface="Times New Roman" panose="02020603050405020304" pitchFamily="18" charset="0"/>
                  <a:ea typeface="OPPOSans B"/>
                  <a:cs typeface="Times New Roman" panose="02020603050405020304" pitchFamily="18" charset="0"/>
                </a:rPr>
                <a:t>XXXXX</a:t>
              </a:r>
              <a:endParaRPr kumimoji="0" lang="zh-CN" altLang="en-US" sz="1600" b="0" i="0" u="none" strike="noStrike" kern="1200" cap="none" spc="0" normalizeH="0" baseline="0" noProof="0" dirty="0">
                <a:ln>
                  <a:noFill/>
                </a:ln>
                <a:solidFill>
                  <a:prstClr val="white"/>
                </a:solidFill>
                <a:effectLst/>
                <a:uLnTx/>
                <a:uFillTx/>
                <a:latin typeface="Times New Roman" panose="02020603050405020304" pitchFamily="18" charset="0"/>
                <a:ea typeface="OPPOSans M" panose="00020600040101010101" pitchFamily="18" charset="-122"/>
                <a:cs typeface="Times New Roman" panose="02020603050405020304" pitchFamily="18" charset="0"/>
              </a:endParaRPr>
            </a:p>
          </p:txBody>
        </p:sp>
        <p:sp>
          <p:nvSpPr>
            <p:cNvPr id="82" name="文本框 81"/>
            <p:cNvSpPr txBox="1"/>
            <p:nvPr/>
          </p:nvSpPr>
          <p:spPr>
            <a:xfrm>
              <a:off x="7424060" y="4651133"/>
              <a:ext cx="2210350" cy="39878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OPPOSans M" panose="00020600040101010101" pitchFamily="18" charset="-122"/>
                </a:rPr>
                <a:t>XXXXX</a:t>
              </a:r>
              <a:endParaRPr kumimoji="0" lang="zh-CN" altLang="en-US"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OPPOSans M" panose="00020600040101010101" pitchFamily="18" charset="-122"/>
              </a:endParaRPr>
            </a:p>
          </p:txBody>
        </p:sp>
        <p:sp>
          <p:nvSpPr>
            <p:cNvPr id="77" name="文本框 76"/>
            <p:cNvSpPr txBox="1"/>
            <p:nvPr/>
          </p:nvSpPr>
          <p:spPr>
            <a:xfrm>
              <a:off x="8343761" y="3253394"/>
              <a:ext cx="2210350" cy="39878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white"/>
                  </a:solidFill>
                  <a:effectLst/>
                  <a:uLnTx/>
                  <a:uFillTx/>
                  <a:latin typeface="Times New Roman" panose="02020603050405020304" pitchFamily="18" charset="0"/>
                  <a:ea typeface="OPPOSans B"/>
                  <a:cs typeface="Times New Roman" panose="02020603050405020304" pitchFamily="18" charset="0"/>
                </a:rPr>
                <a:t>XXXXX</a:t>
              </a:r>
              <a:endParaRPr kumimoji="0" lang="zh-CN" altLang="en-US" sz="1600" b="0" i="0" u="none" strike="noStrike" kern="1200" cap="none" spc="0" normalizeH="0" baseline="0" noProof="0" dirty="0">
                <a:ln>
                  <a:noFill/>
                </a:ln>
                <a:solidFill>
                  <a:prstClr val="white"/>
                </a:solidFill>
                <a:effectLst/>
                <a:uLnTx/>
                <a:uFillTx/>
                <a:latin typeface="Times New Roman" panose="02020603050405020304" pitchFamily="18" charset="0"/>
                <a:ea typeface="OPPOSans M" panose="00020600040101010101" pitchFamily="18" charset="-122"/>
                <a:cs typeface="Times New Roman" panose="02020603050405020304" pitchFamily="18" charset="0"/>
              </a:endParaRPr>
            </a:p>
          </p:txBody>
        </p:sp>
      </p:gr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33821" y="3057670"/>
            <a:ext cx="2861869" cy="2642184"/>
          </a:xfrm>
          <a:prstGeom prst="rect">
            <a:avLst/>
          </a:prstGeom>
        </p:spPr>
      </p:pic>
      <p:sp>
        <p:nvSpPr>
          <p:cNvPr id="39" name="矩形 38"/>
          <p:cNvSpPr/>
          <p:nvPr/>
        </p:nvSpPr>
        <p:spPr>
          <a:xfrm>
            <a:off x="0" y="1"/>
            <a:ext cx="12192000" cy="914610"/>
          </a:xfrm>
          <a:prstGeom prst="rect">
            <a:avLst/>
          </a:prstGeom>
          <a:gradFill>
            <a:gsLst>
              <a:gs pos="32000">
                <a:srgbClr val="703881"/>
              </a:gs>
              <a:gs pos="100000">
                <a:srgbClr val="882959"/>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41" name="文本框 40"/>
          <p:cNvSpPr txBox="1"/>
          <p:nvPr/>
        </p:nvSpPr>
        <p:spPr>
          <a:xfrm>
            <a:off x="732913" y="229219"/>
            <a:ext cx="10626387"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HelveticaExt-Normal"/>
                <a:ea typeface="OPPOSans B"/>
                <a:cs typeface="+mn-cs"/>
              </a:rPr>
              <a:t>点击此处更改内容点击此处更改内容</a:t>
            </a:r>
          </a:p>
        </p:txBody>
      </p:sp>
      <p:grpSp>
        <p:nvGrpSpPr>
          <p:cNvPr id="43" name="组合 42"/>
          <p:cNvGrpSpPr/>
          <p:nvPr/>
        </p:nvGrpSpPr>
        <p:grpSpPr>
          <a:xfrm>
            <a:off x="9941481" y="183165"/>
            <a:ext cx="2053553" cy="606393"/>
            <a:chOff x="9730702" y="211219"/>
            <a:chExt cx="2374282" cy="701101"/>
          </a:xfrm>
        </p:grpSpPr>
        <p:pic>
          <p:nvPicPr>
            <p:cNvPr id="45" name="图片 44"/>
            <p:cNvPicPr>
              <a:picLocks noChangeAspect="1"/>
            </p:cNvPicPr>
            <p:nvPr userDrawn="1"/>
          </p:nvPicPr>
          <p:blipFill>
            <a:blip r:embed="rId4" cstate="print">
              <a:lum bright="70000" contrast="-70000"/>
              <a:extLst>
                <a:ext uri="{BEBA8EAE-BF5A-486C-A8C5-ECC9F3942E4B}">
                  <a14:imgProps xmlns:a14="http://schemas.microsoft.com/office/drawing/2010/main">
                    <a14:imgLayer r:embed="rId5">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49" name="图片 48"/>
            <p:cNvPicPr>
              <a:picLocks noChangeAspect="1"/>
            </p:cNvPicPr>
            <p:nvPr/>
          </p:nvPicPr>
          <p:blipFill rotWithShape="1">
            <a:blip r:embed="rId6">
              <a:biLevel thresh="25000"/>
            </a:blip>
            <a:srcRect l="30188"/>
            <a:stretch>
              <a:fillRect/>
            </a:stretch>
          </p:blipFill>
          <p:spPr>
            <a:xfrm>
              <a:off x="10483399" y="211219"/>
              <a:ext cx="1621585" cy="701101"/>
            </a:xfrm>
            <a:prstGeom prst="rect">
              <a:avLst/>
            </a:prstGeom>
          </p:spPr>
        </p:pic>
      </p:grpSp>
      <p:sp>
        <p:nvSpPr>
          <p:cNvPr id="50" name="Oval 36"/>
          <p:cNvSpPr/>
          <p:nvPr/>
        </p:nvSpPr>
        <p:spPr>
          <a:xfrm>
            <a:off x="748273" y="3103550"/>
            <a:ext cx="470083" cy="470083"/>
          </a:xfrm>
          <a:prstGeom prst="ellipse">
            <a:avLst/>
          </a:prstGeom>
          <a:solidFill>
            <a:srgbClr val="703881"/>
          </a:solidFill>
          <a:ln w="9525" cap="flat" cmpd="sng" algn="ctr">
            <a:noFill/>
            <a:prstDash val="solid"/>
          </a:ln>
          <a:effectLst>
            <a:reflection blurRad="6350" stA="20000" endPos="13000" dir="5400000" sy="-100000" algn="bl" rotWithShape="0"/>
          </a:effectLst>
          <a:scene3d>
            <a:camera prst="orthographicFront">
              <a:rot lat="0" lon="0" rev="0"/>
            </a:camera>
            <a:lightRig rig="contrasting" dir="t">
              <a:rot lat="0" lon="0" rev="7800000"/>
            </a:lightRig>
          </a:scene3d>
          <a:sp3d>
            <a:bevelT w="139700" h="139700"/>
          </a:sp3d>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sz="2135" b="0" i="0" u="none" strike="noStrike" kern="0" cap="none" spc="0" normalizeH="0" baseline="0" noProof="0">
              <a:ln>
                <a:noFill/>
              </a:ln>
              <a:solidFill>
                <a:prstClr val="white"/>
              </a:solidFill>
              <a:effectLst/>
              <a:uLnTx/>
              <a:uFillTx/>
              <a:cs typeface="+mn-ea"/>
              <a:sym typeface="+mn-lt"/>
            </a:endParaRPr>
          </a:p>
        </p:txBody>
      </p:sp>
      <p:sp>
        <p:nvSpPr>
          <p:cNvPr id="51" name="Oval 42"/>
          <p:cNvSpPr/>
          <p:nvPr/>
        </p:nvSpPr>
        <p:spPr>
          <a:xfrm>
            <a:off x="748273" y="4081492"/>
            <a:ext cx="470083" cy="470083"/>
          </a:xfrm>
          <a:prstGeom prst="ellipse">
            <a:avLst/>
          </a:prstGeom>
          <a:solidFill>
            <a:sysClr val="windowText" lastClr="000000">
              <a:lumMod val="75000"/>
              <a:lumOff val="25000"/>
            </a:sysClr>
          </a:solidFill>
          <a:ln w="9525" cap="flat" cmpd="sng" algn="ctr">
            <a:noFill/>
            <a:prstDash val="solid"/>
          </a:ln>
          <a:effectLst>
            <a:reflection blurRad="6350" stA="20000" endPos="13000" dir="5400000" sy="-100000" algn="bl" rotWithShape="0"/>
          </a:effectLst>
          <a:scene3d>
            <a:camera prst="orthographicFront">
              <a:rot lat="0" lon="0" rev="0"/>
            </a:camera>
            <a:lightRig rig="contrasting" dir="t">
              <a:rot lat="0" lon="0" rev="7800000"/>
            </a:lightRig>
          </a:scene3d>
          <a:sp3d>
            <a:bevelT w="139700" h="139700"/>
          </a:sp3d>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sz="2135" b="0" i="0" u="none" strike="noStrike" kern="0" cap="none" spc="0" normalizeH="0" baseline="0" noProof="0">
              <a:ln>
                <a:noFill/>
              </a:ln>
              <a:solidFill>
                <a:prstClr val="white"/>
              </a:solidFill>
              <a:effectLst/>
              <a:uLnTx/>
              <a:uFillTx/>
              <a:cs typeface="+mn-ea"/>
              <a:sym typeface="+mn-lt"/>
            </a:endParaRPr>
          </a:p>
        </p:txBody>
      </p:sp>
      <p:sp>
        <p:nvSpPr>
          <p:cNvPr id="52" name="Oval 47"/>
          <p:cNvSpPr/>
          <p:nvPr/>
        </p:nvSpPr>
        <p:spPr>
          <a:xfrm>
            <a:off x="748273" y="5037398"/>
            <a:ext cx="470083" cy="470083"/>
          </a:xfrm>
          <a:prstGeom prst="ellipse">
            <a:avLst/>
          </a:prstGeom>
          <a:solidFill>
            <a:sysClr val="window" lastClr="FFFFFF">
              <a:lumMod val="85000"/>
            </a:sysClr>
          </a:solidFill>
          <a:ln w="9525" cap="flat" cmpd="sng" algn="ctr">
            <a:noFill/>
            <a:prstDash val="solid"/>
          </a:ln>
          <a:effectLst>
            <a:reflection blurRad="6350" stA="20000" endPos="13000" dir="5400000" sy="-100000" algn="bl" rotWithShape="0"/>
          </a:effectLst>
          <a:scene3d>
            <a:camera prst="orthographicFront">
              <a:rot lat="0" lon="0" rev="0"/>
            </a:camera>
            <a:lightRig rig="contrasting" dir="t">
              <a:rot lat="0" lon="0" rev="7800000"/>
            </a:lightRig>
          </a:scene3d>
          <a:sp3d>
            <a:bevelT w="139700" h="139700"/>
          </a:sp3d>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sz="2135" b="0" i="0" u="none" strike="noStrike" kern="0" cap="none" spc="0" normalizeH="0" baseline="0" noProof="0">
              <a:ln>
                <a:noFill/>
              </a:ln>
              <a:solidFill>
                <a:prstClr val="white"/>
              </a:solidFill>
              <a:effectLst/>
              <a:uLnTx/>
              <a:uFillTx/>
              <a:cs typeface="+mn-ea"/>
              <a:sym typeface="+mn-lt"/>
            </a:endParaRPr>
          </a:p>
        </p:txBody>
      </p:sp>
      <p:sp>
        <p:nvSpPr>
          <p:cNvPr id="53" name="Freeform 23"/>
          <p:cNvSpPr>
            <a:spLocks noEditPoints="1"/>
          </p:cNvSpPr>
          <p:nvPr/>
        </p:nvSpPr>
        <p:spPr bwMode="auto">
          <a:xfrm>
            <a:off x="880938" y="4214484"/>
            <a:ext cx="204753" cy="204097"/>
          </a:xfrm>
          <a:custGeom>
            <a:avLst/>
            <a:gdLst>
              <a:gd name="T0" fmla="*/ 1732 w 1873"/>
              <a:gd name="T1" fmla="*/ 1644 h 1867"/>
              <a:gd name="T2" fmla="*/ 1869 w 1873"/>
              <a:gd name="T3" fmla="*/ 1760 h 1867"/>
              <a:gd name="T4" fmla="*/ 4 w 1873"/>
              <a:gd name="T5" fmla="*/ 1867 h 1867"/>
              <a:gd name="T6" fmla="*/ 141 w 1873"/>
              <a:gd name="T7" fmla="*/ 1760 h 1867"/>
              <a:gd name="T8" fmla="*/ 1352 w 1873"/>
              <a:gd name="T9" fmla="*/ 661 h 1867"/>
              <a:gd name="T10" fmla="*/ 1656 w 1873"/>
              <a:gd name="T11" fmla="*/ 823 h 1867"/>
              <a:gd name="T12" fmla="*/ 1604 w 1873"/>
              <a:gd name="T13" fmla="*/ 1416 h 1867"/>
              <a:gd name="T14" fmla="*/ 1656 w 1873"/>
              <a:gd name="T15" fmla="*/ 1577 h 1867"/>
              <a:gd name="T16" fmla="*/ 1352 w 1873"/>
              <a:gd name="T17" fmla="*/ 1416 h 1867"/>
              <a:gd name="T18" fmla="*/ 1404 w 1873"/>
              <a:gd name="T19" fmla="*/ 823 h 1867"/>
              <a:gd name="T20" fmla="*/ 1352 w 1873"/>
              <a:gd name="T21" fmla="*/ 661 h 1867"/>
              <a:gd name="T22" fmla="*/ 1278 w 1873"/>
              <a:gd name="T23" fmla="*/ 661 h 1867"/>
              <a:gd name="T24" fmla="*/ 1226 w 1873"/>
              <a:gd name="T25" fmla="*/ 823 h 1867"/>
              <a:gd name="T26" fmla="*/ 1278 w 1873"/>
              <a:gd name="T27" fmla="*/ 1416 h 1867"/>
              <a:gd name="T28" fmla="*/ 974 w 1873"/>
              <a:gd name="T29" fmla="*/ 1577 h 1867"/>
              <a:gd name="T30" fmla="*/ 1026 w 1873"/>
              <a:gd name="T31" fmla="*/ 1416 h 1867"/>
              <a:gd name="T32" fmla="*/ 974 w 1873"/>
              <a:gd name="T33" fmla="*/ 823 h 1867"/>
              <a:gd name="T34" fmla="*/ 595 w 1873"/>
              <a:gd name="T35" fmla="*/ 661 h 1867"/>
              <a:gd name="T36" fmla="*/ 899 w 1873"/>
              <a:gd name="T37" fmla="*/ 823 h 1867"/>
              <a:gd name="T38" fmla="*/ 846 w 1873"/>
              <a:gd name="T39" fmla="*/ 1416 h 1867"/>
              <a:gd name="T40" fmla="*/ 899 w 1873"/>
              <a:gd name="T41" fmla="*/ 1577 h 1867"/>
              <a:gd name="T42" fmla="*/ 595 w 1873"/>
              <a:gd name="T43" fmla="*/ 1416 h 1867"/>
              <a:gd name="T44" fmla="*/ 647 w 1873"/>
              <a:gd name="T45" fmla="*/ 823 h 1867"/>
              <a:gd name="T46" fmla="*/ 595 w 1873"/>
              <a:gd name="T47" fmla="*/ 661 h 1867"/>
              <a:gd name="T48" fmla="*/ 521 w 1873"/>
              <a:gd name="T49" fmla="*/ 661 h 1867"/>
              <a:gd name="T50" fmla="*/ 469 w 1873"/>
              <a:gd name="T51" fmla="*/ 823 h 1867"/>
              <a:gd name="T52" fmla="*/ 521 w 1873"/>
              <a:gd name="T53" fmla="*/ 1416 h 1867"/>
              <a:gd name="T54" fmla="*/ 217 w 1873"/>
              <a:gd name="T55" fmla="*/ 1577 h 1867"/>
              <a:gd name="T56" fmla="*/ 269 w 1873"/>
              <a:gd name="T57" fmla="*/ 1416 h 1867"/>
              <a:gd name="T58" fmla="*/ 217 w 1873"/>
              <a:gd name="T59" fmla="*/ 823 h 1867"/>
              <a:gd name="T60" fmla="*/ 937 w 1873"/>
              <a:gd name="T61" fmla="*/ 0 h 1867"/>
              <a:gd name="T62" fmla="*/ 1873 w 1873"/>
              <a:gd name="T63" fmla="*/ 592 h 1867"/>
              <a:gd name="T64" fmla="*/ 469 w 1873"/>
              <a:gd name="T65" fmla="*/ 295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73" h="1867">
                <a:moveTo>
                  <a:pt x="141" y="1644"/>
                </a:moveTo>
                <a:lnTo>
                  <a:pt x="1732" y="1644"/>
                </a:lnTo>
                <a:lnTo>
                  <a:pt x="1732" y="1760"/>
                </a:lnTo>
                <a:lnTo>
                  <a:pt x="1869" y="1760"/>
                </a:lnTo>
                <a:lnTo>
                  <a:pt x="1869" y="1867"/>
                </a:lnTo>
                <a:lnTo>
                  <a:pt x="4" y="1867"/>
                </a:lnTo>
                <a:lnTo>
                  <a:pt x="4" y="1760"/>
                </a:lnTo>
                <a:lnTo>
                  <a:pt x="141" y="1760"/>
                </a:lnTo>
                <a:lnTo>
                  <a:pt x="141" y="1644"/>
                </a:lnTo>
                <a:close/>
                <a:moveTo>
                  <a:pt x="1352" y="661"/>
                </a:moveTo>
                <a:lnTo>
                  <a:pt x="1656" y="661"/>
                </a:lnTo>
                <a:lnTo>
                  <a:pt x="1656" y="823"/>
                </a:lnTo>
                <a:lnTo>
                  <a:pt x="1604" y="823"/>
                </a:lnTo>
                <a:lnTo>
                  <a:pt x="1604" y="1416"/>
                </a:lnTo>
                <a:lnTo>
                  <a:pt x="1656" y="1416"/>
                </a:lnTo>
                <a:lnTo>
                  <a:pt x="1656" y="1577"/>
                </a:lnTo>
                <a:lnTo>
                  <a:pt x="1352" y="1577"/>
                </a:lnTo>
                <a:lnTo>
                  <a:pt x="1352" y="1416"/>
                </a:lnTo>
                <a:lnTo>
                  <a:pt x="1404" y="1416"/>
                </a:lnTo>
                <a:lnTo>
                  <a:pt x="1404" y="823"/>
                </a:lnTo>
                <a:lnTo>
                  <a:pt x="1352" y="823"/>
                </a:lnTo>
                <a:lnTo>
                  <a:pt x="1352" y="661"/>
                </a:lnTo>
                <a:close/>
                <a:moveTo>
                  <a:pt x="974" y="661"/>
                </a:moveTo>
                <a:lnTo>
                  <a:pt x="1278" y="661"/>
                </a:lnTo>
                <a:lnTo>
                  <a:pt x="1278" y="823"/>
                </a:lnTo>
                <a:lnTo>
                  <a:pt x="1226" y="823"/>
                </a:lnTo>
                <a:lnTo>
                  <a:pt x="1226" y="1416"/>
                </a:lnTo>
                <a:lnTo>
                  <a:pt x="1278" y="1416"/>
                </a:lnTo>
                <a:lnTo>
                  <a:pt x="1278" y="1577"/>
                </a:lnTo>
                <a:lnTo>
                  <a:pt x="974" y="1577"/>
                </a:lnTo>
                <a:lnTo>
                  <a:pt x="974" y="1416"/>
                </a:lnTo>
                <a:lnTo>
                  <a:pt x="1026" y="1416"/>
                </a:lnTo>
                <a:lnTo>
                  <a:pt x="1026" y="823"/>
                </a:lnTo>
                <a:lnTo>
                  <a:pt x="974" y="823"/>
                </a:lnTo>
                <a:lnTo>
                  <a:pt x="974" y="661"/>
                </a:lnTo>
                <a:close/>
                <a:moveTo>
                  <a:pt x="595" y="661"/>
                </a:moveTo>
                <a:lnTo>
                  <a:pt x="899" y="661"/>
                </a:lnTo>
                <a:lnTo>
                  <a:pt x="899" y="823"/>
                </a:lnTo>
                <a:lnTo>
                  <a:pt x="846" y="823"/>
                </a:lnTo>
                <a:lnTo>
                  <a:pt x="846" y="1416"/>
                </a:lnTo>
                <a:lnTo>
                  <a:pt x="899" y="1416"/>
                </a:lnTo>
                <a:lnTo>
                  <a:pt x="899" y="1577"/>
                </a:lnTo>
                <a:lnTo>
                  <a:pt x="595" y="1577"/>
                </a:lnTo>
                <a:lnTo>
                  <a:pt x="595" y="1416"/>
                </a:lnTo>
                <a:lnTo>
                  <a:pt x="647" y="1416"/>
                </a:lnTo>
                <a:lnTo>
                  <a:pt x="647" y="823"/>
                </a:lnTo>
                <a:lnTo>
                  <a:pt x="595" y="823"/>
                </a:lnTo>
                <a:lnTo>
                  <a:pt x="595" y="661"/>
                </a:lnTo>
                <a:close/>
                <a:moveTo>
                  <a:pt x="217" y="661"/>
                </a:moveTo>
                <a:lnTo>
                  <a:pt x="521" y="661"/>
                </a:lnTo>
                <a:lnTo>
                  <a:pt x="521" y="823"/>
                </a:lnTo>
                <a:lnTo>
                  <a:pt x="469" y="823"/>
                </a:lnTo>
                <a:lnTo>
                  <a:pt x="469" y="1416"/>
                </a:lnTo>
                <a:lnTo>
                  <a:pt x="521" y="1416"/>
                </a:lnTo>
                <a:lnTo>
                  <a:pt x="521" y="1577"/>
                </a:lnTo>
                <a:lnTo>
                  <a:pt x="217" y="1577"/>
                </a:lnTo>
                <a:lnTo>
                  <a:pt x="217" y="1416"/>
                </a:lnTo>
                <a:lnTo>
                  <a:pt x="269" y="1416"/>
                </a:lnTo>
                <a:lnTo>
                  <a:pt x="269" y="823"/>
                </a:lnTo>
                <a:lnTo>
                  <a:pt x="217" y="823"/>
                </a:lnTo>
                <a:lnTo>
                  <a:pt x="217" y="661"/>
                </a:lnTo>
                <a:close/>
                <a:moveTo>
                  <a:pt x="937" y="0"/>
                </a:moveTo>
                <a:lnTo>
                  <a:pt x="1404" y="295"/>
                </a:lnTo>
                <a:lnTo>
                  <a:pt x="1873" y="592"/>
                </a:lnTo>
                <a:lnTo>
                  <a:pt x="0" y="592"/>
                </a:lnTo>
                <a:lnTo>
                  <a:pt x="469" y="295"/>
                </a:lnTo>
                <a:lnTo>
                  <a:pt x="937" y="0"/>
                </a:lnTo>
                <a:close/>
              </a:path>
            </a:pathLst>
          </a:custGeom>
          <a:solidFill>
            <a:sysClr val="window" lastClr="FFFFFF"/>
          </a:solidFill>
          <a:ln w="0">
            <a:noFill/>
            <a:prstDash val="solid"/>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prstClr val="black"/>
              </a:solidFill>
              <a:effectLst/>
              <a:uLnTx/>
              <a:uFillTx/>
              <a:cs typeface="+mn-ea"/>
              <a:sym typeface="+mn-lt"/>
            </a:endParaRPr>
          </a:p>
        </p:txBody>
      </p:sp>
      <p:sp>
        <p:nvSpPr>
          <p:cNvPr id="54" name="Freeform 22"/>
          <p:cNvSpPr>
            <a:spLocks noEditPoints="1"/>
          </p:cNvSpPr>
          <p:nvPr/>
        </p:nvSpPr>
        <p:spPr bwMode="auto">
          <a:xfrm>
            <a:off x="894633" y="5177218"/>
            <a:ext cx="177364" cy="190443"/>
          </a:xfrm>
          <a:custGeom>
            <a:avLst/>
            <a:gdLst>
              <a:gd name="T0" fmla="*/ 5 w 1668"/>
              <a:gd name="T1" fmla="*/ 1188 h 1790"/>
              <a:gd name="T2" fmla="*/ 467 w 1668"/>
              <a:gd name="T3" fmla="*/ 1188 h 1790"/>
              <a:gd name="T4" fmla="*/ 467 w 1668"/>
              <a:gd name="T5" fmla="*/ 1790 h 1790"/>
              <a:gd name="T6" fmla="*/ 5 w 1668"/>
              <a:gd name="T7" fmla="*/ 1790 h 1790"/>
              <a:gd name="T8" fmla="*/ 5 w 1668"/>
              <a:gd name="T9" fmla="*/ 1188 h 1790"/>
              <a:gd name="T10" fmla="*/ 605 w 1668"/>
              <a:gd name="T11" fmla="*/ 900 h 1790"/>
              <a:gd name="T12" fmla="*/ 1067 w 1668"/>
              <a:gd name="T13" fmla="*/ 900 h 1790"/>
              <a:gd name="T14" fmla="*/ 1067 w 1668"/>
              <a:gd name="T15" fmla="*/ 1790 h 1790"/>
              <a:gd name="T16" fmla="*/ 605 w 1668"/>
              <a:gd name="T17" fmla="*/ 1790 h 1790"/>
              <a:gd name="T18" fmla="*/ 605 w 1668"/>
              <a:gd name="T19" fmla="*/ 900 h 1790"/>
              <a:gd name="T20" fmla="*/ 1206 w 1668"/>
              <a:gd name="T21" fmla="*/ 382 h 1790"/>
              <a:gd name="T22" fmla="*/ 1668 w 1668"/>
              <a:gd name="T23" fmla="*/ 382 h 1790"/>
              <a:gd name="T24" fmla="*/ 1668 w 1668"/>
              <a:gd name="T25" fmla="*/ 1790 h 1790"/>
              <a:gd name="T26" fmla="*/ 1206 w 1668"/>
              <a:gd name="T27" fmla="*/ 1790 h 1790"/>
              <a:gd name="T28" fmla="*/ 1206 w 1668"/>
              <a:gd name="T29" fmla="*/ 382 h 1790"/>
              <a:gd name="T30" fmla="*/ 937 w 1668"/>
              <a:gd name="T31" fmla="*/ 0 h 1790"/>
              <a:gd name="T32" fmla="*/ 1101 w 1668"/>
              <a:gd name="T33" fmla="*/ 492 h 1790"/>
              <a:gd name="T34" fmla="*/ 923 w 1668"/>
              <a:gd name="T35" fmla="*/ 415 h 1790"/>
              <a:gd name="T36" fmla="*/ 901 w 1668"/>
              <a:gd name="T37" fmla="*/ 450 h 1790"/>
              <a:gd name="T38" fmla="*/ 876 w 1668"/>
              <a:gd name="T39" fmla="*/ 484 h 1790"/>
              <a:gd name="T40" fmla="*/ 849 w 1668"/>
              <a:gd name="T41" fmla="*/ 517 h 1790"/>
              <a:gd name="T42" fmla="*/ 819 w 1668"/>
              <a:gd name="T43" fmla="*/ 547 h 1790"/>
              <a:gd name="T44" fmla="*/ 787 w 1668"/>
              <a:gd name="T45" fmla="*/ 577 h 1790"/>
              <a:gd name="T46" fmla="*/ 752 w 1668"/>
              <a:gd name="T47" fmla="*/ 604 h 1790"/>
              <a:gd name="T48" fmla="*/ 714 w 1668"/>
              <a:gd name="T49" fmla="*/ 629 h 1790"/>
              <a:gd name="T50" fmla="*/ 673 w 1668"/>
              <a:gd name="T51" fmla="*/ 652 h 1790"/>
              <a:gd name="T52" fmla="*/ 629 w 1668"/>
              <a:gd name="T53" fmla="*/ 671 h 1790"/>
              <a:gd name="T54" fmla="*/ 582 w 1668"/>
              <a:gd name="T55" fmla="*/ 687 h 1790"/>
              <a:gd name="T56" fmla="*/ 532 w 1668"/>
              <a:gd name="T57" fmla="*/ 701 h 1790"/>
              <a:gd name="T58" fmla="*/ 477 w 1668"/>
              <a:gd name="T59" fmla="*/ 711 h 1790"/>
              <a:gd name="T60" fmla="*/ 420 w 1668"/>
              <a:gd name="T61" fmla="*/ 718 h 1790"/>
              <a:gd name="T62" fmla="*/ 359 w 1668"/>
              <a:gd name="T63" fmla="*/ 720 h 1790"/>
              <a:gd name="T64" fmla="*/ 295 w 1668"/>
              <a:gd name="T65" fmla="*/ 718 h 1790"/>
              <a:gd name="T66" fmla="*/ 228 w 1668"/>
              <a:gd name="T67" fmla="*/ 711 h 1790"/>
              <a:gd name="T68" fmla="*/ 156 w 1668"/>
              <a:gd name="T69" fmla="*/ 701 h 1790"/>
              <a:gd name="T70" fmla="*/ 80 w 1668"/>
              <a:gd name="T71" fmla="*/ 686 h 1790"/>
              <a:gd name="T72" fmla="*/ 0 w 1668"/>
              <a:gd name="T73" fmla="*/ 665 h 1790"/>
              <a:gd name="T74" fmla="*/ 71 w 1668"/>
              <a:gd name="T75" fmla="*/ 659 h 1790"/>
              <a:gd name="T76" fmla="*/ 139 w 1668"/>
              <a:gd name="T77" fmla="*/ 651 h 1790"/>
              <a:gd name="T78" fmla="*/ 204 w 1668"/>
              <a:gd name="T79" fmla="*/ 638 h 1790"/>
              <a:gd name="T80" fmla="*/ 265 w 1668"/>
              <a:gd name="T81" fmla="*/ 623 h 1790"/>
              <a:gd name="T82" fmla="*/ 323 w 1668"/>
              <a:gd name="T83" fmla="*/ 605 h 1790"/>
              <a:gd name="T84" fmla="*/ 376 w 1668"/>
              <a:gd name="T85" fmla="*/ 584 h 1790"/>
              <a:gd name="T86" fmla="*/ 425 w 1668"/>
              <a:gd name="T87" fmla="*/ 560 h 1790"/>
              <a:gd name="T88" fmla="*/ 471 w 1668"/>
              <a:gd name="T89" fmla="*/ 532 h 1790"/>
              <a:gd name="T90" fmla="*/ 513 w 1668"/>
              <a:gd name="T91" fmla="*/ 501 h 1790"/>
              <a:gd name="T92" fmla="*/ 549 w 1668"/>
              <a:gd name="T93" fmla="*/ 466 h 1790"/>
              <a:gd name="T94" fmla="*/ 581 w 1668"/>
              <a:gd name="T95" fmla="*/ 429 h 1790"/>
              <a:gd name="T96" fmla="*/ 609 w 1668"/>
              <a:gd name="T97" fmla="*/ 387 h 1790"/>
              <a:gd name="T98" fmla="*/ 630 w 1668"/>
              <a:gd name="T99" fmla="*/ 343 h 1790"/>
              <a:gd name="T100" fmla="*/ 648 w 1668"/>
              <a:gd name="T101" fmla="*/ 295 h 1790"/>
              <a:gd name="T102" fmla="*/ 482 w 1668"/>
              <a:gd name="T103" fmla="*/ 223 h 1790"/>
              <a:gd name="T104" fmla="*/ 937 w 1668"/>
              <a:gd name="T105" fmla="*/ 0 h 1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68" h="1790">
                <a:moveTo>
                  <a:pt x="5" y="1188"/>
                </a:moveTo>
                <a:lnTo>
                  <a:pt x="467" y="1188"/>
                </a:lnTo>
                <a:lnTo>
                  <a:pt x="467" y="1790"/>
                </a:lnTo>
                <a:lnTo>
                  <a:pt x="5" y="1790"/>
                </a:lnTo>
                <a:lnTo>
                  <a:pt x="5" y="1188"/>
                </a:lnTo>
                <a:close/>
                <a:moveTo>
                  <a:pt x="605" y="900"/>
                </a:moveTo>
                <a:lnTo>
                  <a:pt x="1067" y="900"/>
                </a:lnTo>
                <a:lnTo>
                  <a:pt x="1067" y="1790"/>
                </a:lnTo>
                <a:lnTo>
                  <a:pt x="605" y="1790"/>
                </a:lnTo>
                <a:lnTo>
                  <a:pt x="605" y="900"/>
                </a:lnTo>
                <a:close/>
                <a:moveTo>
                  <a:pt x="1206" y="382"/>
                </a:moveTo>
                <a:lnTo>
                  <a:pt x="1668" y="382"/>
                </a:lnTo>
                <a:lnTo>
                  <a:pt x="1668" y="1790"/>
                </a:lnTo>
                <a:lnTo>
                  <a:pt x="1206" y="1790"/>
                </a:lnTo>
                <a:lnTo>
                  <a:pt x="1206" y="382"/>
                </a:lnTo>
                <a:close/>
                <a:moveTo>
                  <a:pt x="937" y="0"/>
                </a:moveTo>
                <a:lnTo>
                  <a:pt x="1101" y="492"/>
                </a:lnTo>
                <a:lnTo>
                  <a:pt x="923" y="415"/>
                </a:lnTo>
                <a:lnTo>
                  <a:pt x="901" y="450"/>
                </a:lnTo>
                <a:lnTo>
                  <a:pt x="876" y="484"/>
                </a:lnTo>
                <a:lnTo>
                  <a:pt x="849" y="517"/>
                </a:lnTo>
                <a:lnTo>
                  <a:pt x="819" y="547"/>
                </a:lnTo>
                <a:lnTo>
                  <a:pt x="787" y="577"/>
                </a:lnTo>
                <a:lnTo>
                  <a:pt x="752" y="604"/>
                </a:lnTo>
                <a:lnTo>
                  <a:pt x="714" y="629"/>
                </a:lnTo>
                <a:lnTo>
                  <a:pt x="673" y="652"/>
                </a:lnTo>
                <a:lnTo>
                  <a:pt x="629" y="671"/>
                </a:lnTo>
                <a:lnTo>
                  <a:pt x="582" y="687"/>
                </a:lnTo>
                <a:lnTo>
                  <a:pt x="532" y="701"/>
                </a:lnTo>
                <a:lnTo>
                  <a:pt x="477" y="711"/>
                </a:lnTo>
                <a:lnTo>
                  <a:pt x="420" y="718"/>
                </a:lnTo>
                <a:lnTo>
                  <a:pt x="359" y="720"/>
                </a:lnTo>
                <a:lnTo>
                  <a:pt x="295" y="718"/>
                </a:lnTo>
                <a:lnTo>
                  <a:pt x="228" y="711"/>
                </a:lnTo>
                <a:lnTo>
                  <a:pt x="156" y="701"/>
                </a:lnTo>
                <a:lnTo>
                  <a:pt x="80" y="686"/>
                </a:lnTo>
                <a:lnTo>
                  <a:pt x="0" y="665"/>
                </a:lnTo>
                <a:lnTo>
                  <a:pt x="71" y="659"/>
                </a:lnTo>
                <a:lnTo>
                  <a:pt x="139" y="651"/>
                </a:lnTo>
                <a:lnTo>
                  <a:pt x="204" y="638"/>
                </a:lnTo>
                <a:lnTo>
                  <a:pt x="265" y="623"/>
                </a:lnTo>
                <a:lnTo>
                  <a:pt x="323" y="605"/>
                </a:lnTo>
                <a:lnTo>
                  <a:pt x="376" y="584"/>
                </a:lnTo>
                <a:lnTo>
                  <a:pt x="425" y="560"/>
                </a:lnTo>
                <a:lnTo>
                  <a:pt x="471" y="532"/>
                </a:lnTo>
                <a:lnTo>
                  <a:pt x="513" y="501"/>
                </a:lnTo>
                <a:lnTo>
                  <a:pt x="549" y="466"/>
                </a:lnTo>
                <a:lnTo>
                  <a:pt x="581" y="429"/>
                </a:lnTo>
                <a:lnTo>
                  <a:pt x="609" y="387"/>
                </a:lnTo>
                <a:lnTo>
                  <a:pt x="630" y="343"/>
                </a:lnTo>
                <a:lnTo>
                  <a:pt x="648" y="295"/>
                </a:lnTo>
                <a:lnTo>
                  <a:pt x="482" y="223"/>
                </a:lnTo>
                <a:lnTo>
                  <a:pt x="937" y="0"/>
                </a:lnTo>
                <a:close/>
              </a:path>
            </a:pathLst>
          </a:custGeom>
          <a:solidFill>
            <a:sysClr val="windowText" lastClr="000000">
              <a:lumMod val="75000"/>
              <a:lumOff val="25000"/>
            </a:sysClr>
          </a:solidFill>
          <a:ln w="0">
            <a:noFill/>
            <a:prstDash val="solid"/>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prstClr val="black"/>
              </a:solidFill>
              <a:effectLst/>
              <a:uLnTx/>
              <a:uFillTx/>
              <a:cs typeface="+mn-ea"/>
              <a:sym typeface="+mn-lt"/>
            </a:endParaRPr>
          </a:p>
        </p:txBody>
      </p:sp>
      <p:pic>
        <p:nvPicPr>
          <p:cNvPr id="55" name="图形 54" descr="书籍"/>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7056" y="3197109"/>
            <a:ext cx="280662" cy="280662"/>
          </a:xfrm>
          <a:prstGeom prst="rect">
            <a:avLst/>
          </a:prstGeom>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500"/>
                                        <p:tgtEl>
                                          <p:spTgt spid="85"/>
                                        </p:tgtEl>
                                      </p:cBhvr>
                                    </p:animEffect>
                                  </p:childTnLst>
                                </p:cTn>
                              </p:par>
                              <p:par>
                                <p:cTn id="8" presetID="2" presetClass="entr" presetSubtype="4"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 calcmode="lin" valueType="num">
                                      <p:cBhvr additive="base">
                                        <p:cTn id="10" dur="500" fill="hold"/>
                                        <p:tgtEl>
                                          <p:spTgt spid="33"/>
                                        </p:tgtEl>
                                        <p:attrNameLst>
                                          <p:attrName>ppt_x</p:attrName>
                                        </p:attrNameLst>
                                      </p:cBhvr>
                                      <p:tavLst>
                                        <p:tav tm="0">
                                          <p:val>
                                            <p:strVal val="#ppt_x"/>
                                          </p:val>
                                        </p:tav>
                                        <p:tav tm="100000">
                                          <p:val>
                                            <p:strVal val="#ppt_x"/>
                                          </p:val>
                                        </p:tav>
                                      </p:tavLst>
                                    </p:anim>
                                    <p:anim calcmode="lin" valueType="num">
                                      <p:cBhvr additive="base">
                                        <p:cTn id="11" dur="500" fill="hold"/>
                                        <p:tgtEl>
                                          <p:spTgt spid="33"/>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37"/>
                                        </p:tgtEl>
                                        <p:attrNameLst>
                                          <p:attrName>style.visibility</p:attrName>
                                        </p:attrNameLst>
                                      </p:cBhvr>
                                      <p:to>
                                        <p:strVal val="visible"/>
                                      </p:to>
                                    </p:set>
                                    <p:anim calcmode="lin" valueType="num">
                                      <p:cBhvr additive="base">
                                        <p:cTn id="14" dur="500" fill="hold"/>
                                        <p:tgtEl>
                                          <p:spTgt spid="37"/>
                                        </p:tgtEl>
                                        <p:attrNameLst>
                                          <p:attrName>ppt_x</p:attrName>
                                        </p:attrNameLst>
                                      </p:cBhvr>
                                      <p:tavLst>
                                        <p:tav tm="0">
                                          <p:val>
                                            <p:strVal val="#ppt_x"/>
                                          </p:val>
                                        </p:tav>
                                        <p:tav tm="100000">
                                          <p:val>
                                            <p:strVal val="#ppt_x"/>
                                          </p:val>
                                        </p:tav>
                                      </p:tavLst>
                                    </p:anim>
                                    <p:anim calcmode="lin" valueType="num">
                                      <p:cBhvr additive="base">
                                        <p:cTn id="15" dur="500" fill="hold"/>
                                        <p:tgtEl>
                                          <p:spTgt spid="37"/>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 calcmode="lin" valueType="num">
                                      <p:cBhvr additive="base">
                                        <p:cTn id="18" dur="500" fill="hold"/>
                                        <p:tgtEl>
                                          <p:spTgt spid="40"/>
                                        </p:tgtEl>
                                        <p:attrNameLst>
                                          <p:attrName>ppt_x</p:attrName>
                                        </p:attrNameLst>
                                      </p:cBhvr>
                                      <p:tavLst>
                                        <p:tav tm="0">
                                          <p:val>
                                            <p:strVal val="#ppt_x"/>
                                          </p:val>
                                        </p:tav>
                                        <p:tav tm="100000">
                                          <p:val>
                                            <p:strVal val="#ppt_x"/>
                                          </p:val>
                                        </p:tav>
                                      </p:tavLst>
                                    </p:anim>
                                    <p:anim calcmode="lin" valueType="num">
                                      <p:cBhvr additive="base">
                                        <p:cTn id="19" dur="500" fill="hold"/>
                                        <p:tgtEl>
                                          <p:spTgt spid="40"/>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42"/>
                                        </p:tgtEl>
                                        <p:attrNameLst>
                                          <p:attrName>style.visibility</p:attrName>
                                        </p:attrNameLst>
                                      </p:cBhvr>
                                      <p:to>
                                        <p:strVal val="visible"/>
                                      </p:to>
                                    </p:set>
                                    <p:anim calcmode="lin" valueType="num">
                                      <p:cBhvr additive="base">
                                        <p:cTn id="22" dur="500" fill="hold"/>
                                        <p:tgtEl>
                                          <p:spTgt spid="42"/>
                                        </p:tgtEl>
                                        <p:attrNameLst>
                                          <p:attrName>ppt_x</p:attrName>
                                        </p:attrNameLst>
                                      </p:cBhvr>
                                      <p:tavLst>
                                        <p:tav tm="0">
                                          <p:val>
                                            <p:strVal val="#ppt_x"/>
                                          </p:val>
                                        </p:tav>
                                        <p:tav tm="100000">
                                          <p:val>
                                            <p:strVal val="#ppt_x"/>
                                          </p:val>
                                        </p:tav>
                                      </p:tavLst>
                                    </p:anim>
                                    <p:anim calcmode="lin" valueType="num">
                                      <p:cBhvr additive="base">
                                        <p:cTn id="23" dur="500" fill="hold"/>
                                        <p:tgtEl>
                                          <p:spTgt spid="42"/>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44"/>
                                        </p:tgtEl>
                                        <p:attrNameLst>
                                          <p:attrName>style.visibility</p:attrName>
                                        </p:attrNameLst>
                                      </p:cBhvr>
                                      <p:to>
                                        <p:strVal val="visible"/>
                                      </p:to>
                                    </p:set>
                                    <p:anim calcmode="lin" valueType="num">
                                      <p:cBhvr additive="base">
                                        <p:cTn id="26" dur="500" fill="hold"/>
                                        <p:tgtEl>
                                          <p:spTgt spid="44"/>
                                        </p:tgtEl>
                                        <p:attrNameLst>
                                          <p:attrName>ppt_x</p:attrName>
                                        </p:attrNameLst>
                                      </p:cBhvr>
                                      <p:tavLst>
                                        <p:tav tm="0">
                                          <p:val>
                                            <p:strVal val="#ppt_x"/>
                                          </p:val>
                                        </p:tav>
                                        <p:tav tm="100000">
                                          <p:val>
                                            <p:strVal val="#ppt_x"/>
                                          </p:val>
                                        </p:tav>
                                      </p:tavLst>
                                    </p:anim>
                                    <p:anim calcmode="lin" valueType="num">
                                      <p:cBhvr additive="base">
                                        <p:cTn id="27" dur="500" fill="hold"/>
                                        <p:tgtEl>
                                          <p:spTgt spid="44"/>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46"/>
                                        </p:tgtEl>
                                        <p:attrNameLst>
                                          <p:attrName>style.visibility</p:attrName>
                                        </p:attrNameLst>
                                      </p:cBhvr>
                                      <p:to>
                                        <p:strVal val="visible"/>
                                      </p:to>
                                    </p:set>
                                    <p:anim calcmode="lin" valueType="num">
                                      <p:cBhvr additive="base">
                                        <p:cTn id="30" dur="500" fill="hold"/>
                                        <p:tgtEl>
                                          <p:spTgt spid="46"/>
                                        </p:tgtEl>
                                        <p:attrNameLst>
                                          <p:attrName>ppt_x</p:attrName>
                                        </p:attrNameLst>
                                      </p:cBhvr>
                                      <p:tavLst>
                                        <p:tav tm="0">
                                          <p:val>
                                            <p:strVal val="#ppt_x"/>
                                          </p:val>
                                        </p:tav>
                                        <p:tav tm="100000">
                                          <p:val>
                                            <p:strVal val="#ppt_x"/>
                                          </p:val>
                                        </p:tav>
                                      </p:tavLst>
                                    </p:anim>
                                    <p:anim calcmode="lin" valueType="num">
                                      <p:cBhvr additive="base">
                                        <p:cTn id="31" dur="500" fill="hold"/>
                                        <p:tgtEl>
                                          <p:spTgt spid="46"/>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 calcmode="lin" valueType="num">
                                      <p:cBhvr additive="base">
                                        <p:cTn id="34" dur="500" fill="hold"/>
                                        <p:tgtEl>
                                          <p:spTgt spid="47"/>
                                        </p:tgtEl>
                                        <p:attrNameLst>
                                          <p:attrName>ppt_x</p:attrName>
                                        </p:attrNameLst>
                                      </p:cBhvr>
                                      <p:tavLst>
                                        <p:tav tm="0">
                                          <p:val>
                                            <p:strVal val="#ppt_x"/>
                                          </p:val>
                                        </p:tav>
                                        <p:tav tm="100000">
                                          <p:val>
                                            <p:strVal val="#ppt_x"/>
                                          </p:val>
                                        </p:tav>
                                      </p:tavLst>
                                    </p:anim>
                                    <p:anim calcmode="lin" valueType="num">
                                      <p:cBhvr additive="base">
                                        <p:cTn id="35" dur="500" fill="hold"/>
                                        <p:tgtEl>
                                          <p:spTgt spid="47"/>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48"/>
                                        </p:tgtEl>
                                        <p:attrNameLst>
                                          <p:attrName>style.visibility</p:attrName>
                                        </p:attrNameLst>
                                      </p:cBhvr>
                                      <p:to>
                                        <p:strVal val="visible"/>
                                      </p:to>
                                    </p:set>
                                    <p:anim calcmode="lin" valueType="num">
                                      <p:cBhvr additive="base">
                                        <p:cTn id="38" dur="500" fill="hold"/>
                                        <p:tgtEl>
                                          <p:spTgt spid="48"/>
                                        </p:tgtEl>
                                        <p:attrNameLst>
                                          <p:attrName>ppt_x</p:attrName>
                                        </p:attrNameLst>
                                      </p:cBhvr>
                                      <p:tavLst>
                                        <p:tav tm="0">
                                          <p:val>
                                            <p:strVal val="#ppt_x"/>
                                          </p:val>
                                        </p:tav>
                                        <p:tav tm="100000">
                                          <p:val>
                                            <p:strVal val="#ppt_x"/>
                                          </p:val>
                                        </p:tav>
                                      </p:tavLst>
                                    </p:anim>
                                    <p:anim calcmode="lin" valueType="num">
                                      <p:cBhvr additive="base">
                                        <p:cTn id="39" dur="500" fill="hold"/>
                                        <p:tgtEl>
                                          <p:spTgt spid="48"/>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56"/>
                                        </p:tgtEl>
                                        <p:attrNameLst>
                                          <p:attrName>style.visibility</p:attrName>
                                        </p:attrNameLst>
                                      </p:cBhvr>
                                      <p:to>
                                        <p:strVal val="visible"/>
                                      </p:to>
                                    </p:set>
                                    <p:anim calcmode="lin" valueType="num">
                                      <p:cBhvr additive="base">
                                        <p:cTn id="42" dur="500" fill="hold"/>
                                        <p:tgtEl>
                                          <p:spTgt spid="56"/>
                                        </p:tgtEl>
                                        <p:attrNameLst>
                                          <p:attrName>ppt_x</p:attrName>
                                        </p:attrNameLst>
                                      </p:cBhvr>
                                      <p:tavLst>
                                        <p:tav tm="0">
                                          <p:val>
                                            <p:strVal val="#ppt_x"/>
                                          </p:val>
                                        </p:tav>
                                        <p:tav tm="100000">
                                          <p:val>
                                            <p:strVal val="#ppt_x"/>
                                          </p:val>
                                        </p:tav>
                                      </p:tavLst>
                                    </p:anim>
                                    <p:anim calcmode="lin" valueType="num">
                                      <p:cBhvr additive="base">
                                        <p:cTn id="43" dur="500" fill="hold"/>
                                        <p:tgtEl>
                                          <p:spTgt spid="56"/>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57"/>
                                        </p:tgtEl>
                                        <p:attrNameLst>
                                          <p:attrName>style.visibility</p:attrName>
                                        </p:attrNameLst>
                                      </p:cBhvr>
                                      <p:to>
                                        <p:strVal val="visible"/>
                                      </p:to>
                                    </p:set>
                                    <p:anim calcmode="lin" valueType="num">
                                      <p:cBhvr additive="base">
                                        <p:cTn id="46" dur="500" fill="hold"/>
                                        <p:tgtEl>
                                          <p:spTgt spid="57"/>
                                        </p:tgtEl>
                                        <p:attrNameLst>
                                          <p:attrName>ppt_x</p:attrName>
                                        </p:attrNameLst>
                                      </p:cBhvr>
                                      <p:tavLst>
                                        <p:tav tm="0">
                                          <p:val>
                                            <p:strVal val="#ppt_x"/>
                                          </p:val>
                                        </p:tav>
                                        <p:tav tm="100000">
                                          <p:val>
                                            <p:strVal val="#ppt_x"/>
                                          </p:val>
                                        </p:tav>
                                      </p:tavLst>
                                    </p:anim>
                                    <p:anim calcmode="lin" valueType="num">
                                      <p:cBhvr additive="base">
                                        <p:cTn id="47" dur="500" fill="hold"/>
                                        <p:tgtEl>
                                          <p:spTgt spid="57"/>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70"/>
                                        </p:tgtEl>
                                        <p:attrNameLst>
                                          <p:attrName>style.visibility</p:attrName>
                                        </p:attrNameLst>
                                      </p:cBhvr>
                                      <p:to>
                                        <p:strVal val="visible"/>
                                      </p:to>
                                    </p:set>
                                    <p:anim calcmode="lin" valueType="num">
                                      <p:cBhvr additive="base">
                                        <p:cTn id="50" dur="500" fill="hold"/>
                                        <p:tgtEl>
                                          <p:spTgt spid="70"/>
                                        </p:tgtEl>
                                        <p:attrNameLst>
                                          <p:attrName>ppt_x</p:attrName>
                                        </p:attrNameLst>
                                      </p:cBhvr>
                                      <p:tavLst>
                                        <p:tav tm="0">
                                          <p:val>
                                            <p:strVal val="#ppt_x"/>
                                          </p:val>
                                        </p:tav>
                                        <p:tav tm="100000">
                                          <p:val>
                                            <p:strVal val="#ppt_x"/>
                                          </p:val>
                                        </p:tav>
                                      </p:tavLst>
                                    </p:anim>
                                    <p:anim calcmode="lin" valueType="num">
                                      <p:cBhvr additive="base">
                                        <p:cTn id="51" dur="500" fill="hold"/>
                                        <p:tgtEl>
                                          <p:spTgt spid="70"/>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4"/>
                                        </p:tgtEl>
                                        <p:attrNameLst>
                                          <p:attrName>style.visibility</p:attrName>
                                        </p:attrNameLst>
                                      </p:cBhvr>
                                      <p:to>
                                        <p:strVal val="visible"/>
                                      </p:to>
                                    </p:set>
                                    <p:anim calcmode="lin" valueType="num">
                                      <p:cBhvr additive="base">
                                        <p:cTn id="54" dur="500" fill="hold"/>
                                        <p:tgtEl>
                                          <p:spTgt spid="4"/>
                                        </p:tgtEl>
                                        <p:attrNameLst>
                                          <p:attrName>ppt_x</p:attrName>
                                        </p:attrNameLst>
                                      </p:cBhvr>
                                      <p:tavLst>
                                        <p:tav tm="0">
                                          <p:val>
                                            <p:strVal val="#ppt_x"/>
                                          </p:val>
                                        </p:tav>
                                        <p:tav tm="100000">
                                          <p:val>
                                            <p:strVal val="#ppt_x"/>
                                          </p:val>
                                        </p:tav>
                                      </p:tavLst>
                                    </p:anim>
                                    <p:anim calcmode="lin" valueType="num">
                                      <p:cBhvr additive="base">
                                        <p:cTn id="55" dur="500" fill="hold"/>
                                        <p:tgtEl>
                                          <p:spTgt spid="4"/>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6"/>
                                        </p:tgtEl>
                                        <p:attrNameLst>
                                          <p:attrName>style.visibility</p:attrName>
                                        </p:attrNameLst>
                                      </p:cBhvr>
                                      <p:to>
                                        <p:strVal val="visible"/>
                                      </p:to>
                                    </p:set>
                                    <p:anim calcmode="lin" valueType="num">
                                      <p:cBhvr additive="base">
                                        <p:cTn id="58" dur="500" fill="hold"/>
                                        <p:tgtEl>
                                          <p:spTgt spid="6"/>
                                        </p:tgtEl>
                                        <p:attrNameLst>
                                          <p:attrName>ppt_x</p:attrName>
                                        </p:attrNameLst>
                                      </p:cBhvr>
                                      <p:tavLst>
                                        <p:tav tm="0">
                                          <p:val>
                                            <p:strVal val="#ppt_x"/>
                                          </p:val>
                                        </p:tav>
                                        <p:tav tm="100000">
                                          <p:val>
                                            <p:strVal val="#ppt_x"/>
                                          </p:val>
                                        </p:tav>
                                      </p:tavLst>
                                    </p:anim>
                                    <p:anim calcmode="lin" valueType="num">
                                      <p:cBhvr additive="base">
                                        <p:cTn id="59" dur="500" fill="hold"/>
                                        <p:tgtEl>
                                          <p:spTgt spid="6"/>
                                        </p:tgtEl>
                                        <p:attrNameLst>
                                          <p:attrName>ppt_y</p:attrName>
                                        </p:attrNameLst>
                                      </p:cBhvr>
                                      <p:tavLst>
                                        <p:tav tm="0">
                                          <p:val>
                                            <p:strVal val="1+#ppt_h/2"/>
                                          </p:val>
                                        </p:tav>
                                        <p:tav tm="100000">
                                          <p:val>
                                            <p:strVal val="#ppt_y"/>
                                          </p:val>
                                        </p:tav>
                                      </p:tavLst>
                                    </p:anim>
                                  </p:childTnLst>
                                </p:cTn>
                              </p:par>
                              <p:par>
                                <p:cTn id="60" presetID="2" presetClass="entr" presetSubtype="1"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500" fill="hold"/>
                                        <p:tgtEl>
                                          <p:spTgt spid="39"/>
                                        </p:tgtEl>
                                        <p:attrNameLst>
                                          <p:attrName>ppt_x</p:attrName>
                                        </p:attrNameLst>
                                      </p:cBhvr>
                                      <p:tavLst>
                                        <p:tav tm="0">
                                          <p:val>
                                            <p:strVal val="#ppt_x"/>
                                          </p:val>
                                        </p:tav>
                                        <p:tav tm="100000">
                                          <p:val>
                                            <p:strVal val="#ppt_x"/>
                                          </p:val>
                                        </p:tav>
                                      </p:tavLst>
                                    </p:anim>
                                    <p:anim calcmode="lin" valueType="num">
                                      <p:cBhvr additive="base">
                                        <p:cTn id="63" dur="500" fill="hold"/>
                                        <p:tgtEl>
                                          <p:spTgt spid="39"/>
                                        </p:tgtEl>
                                        <p:attrNameLst>
                                          <p:attrName>ppt_y</p:attrName>
                                        </p:attrNameLst>
                                      </p:cBhvr>
                                      <p:tavLst>
                                        <p:tav tm="0">
                                          <p:val>
                                            <p:strVal val="0-#ppt_h/2"/>
                                          </p:val>
                                        </p:tav>
                                        <p:tav tm="100000">
                                          <p:val>
                                            <p:strVal val="#ppt_y"/>
                                          </p:val>
                                        </p:tav>
                                      </p:tavLst>
                                    </p:anim>
                                  </p:childTnLst>
                                </p:cTn>
                              </p:par>
                              <p:par>
                                <p:cTn id="64" presetID="2" presetClass="entr" presetSubtype="1" fill="hold" grpId="0" nodeType="withEffect">
                                  <p:stCondLst>
                                    <p:cond delay="0"/>
                                  </p:stCondLst>
                                  <p:childTnLst>
                                    <p:set>
                                      <p:cBhvr>
                                        <p:cTn id="65" dur="1" fill="hold">
                                          <p:stCondLst>
                                            <p:cond delay="0"/>
                                          </p:stCondLst>
                                        </p:cTn>
                                        <p:tgtEl>
                                          <p:spTgt spid="41"/>
                                        </p:tgtEl>
                                        <p:attrNameLst>
                                          <p:attrName>style.visibility</p:attrName>
                                        </p:attrNameLst>
                                      </p:cBhvr>
                                      <p:to>
                                        <p:strVal val="visible"/>
                                      </p:to>
                                    </p:set>
                                    <p:anim calcmode="lin" valueType="num">
                                      <p:cBhvr additive="base">
                                        <p:cTn id="66" dur="500" fill="hold"/>
                                        <p:tgtEl>
                                          <p:spTgt spid="41"/>
                                        </p:tgtEl>
                                        <p:attrNameLst>
                                          <p:attrName>ppt_x</p:attrName>
                                        </p:attrNameLst>
                                      </p:cBhvr>
                                      <p:tavLst>
                                        <p:tav tm="0">
                                          <p:val>
                                            <p:strVal val="#ppt_x"/>
                                          </p:val>
                                        </p:tav>
                                        <p:tav tm="100000">
                                          <p:val>
                                            <p:strVal val="#ppt_x"/>
                                          </p:val>
                                        </p:tav>
                                      </p:tavLst>
                                    </p:anim>
                                    <p:anim calcmode="lin" valueType="num">
                                      <p:cBhvr additive="base">
                                        <p:cTn id="67" dur="500" fill="hold"/>
                                        <p:tgtEl>
                                          <p:spTgt spid="41"/>
                                        </p:tgtEl>
                                        <p:attrNameLst>
                                          <p:attrName>ppt_y</p:attrName>
                                        </p:attrNameLst>
                                      </p:cBhvr>
                                      <p:tavLst>
                                        <p:tav tm="0">
                                          <p:val>
                                            <p:strVal val="0-#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50"/>
                                        </p:tgtEl>
                                        <p:attrNameLst>
                                          <p:attrName>style.visibility</p:attrName>
                                        </p:attrNameLst>
                                      </p:cBhvr>
                                      <p:to>
                                        <p:strVal val="visible"/>
                                      </p:to>
                                    </p:set>
                                    <p:anim calcmode="lin" valueType="num">
                                      <p:cBhvr additive="base">
                                        <p:cTn id="70" dur="500" fill="hold"/>
                                        <p:tgtEl>
                                          <p:spTgt spid="50"/>
                                        </p:tgtEl>
                                        <p:attrNameLst>
                                          <p:attrName>ppt_x</p:attrName>
                                        </p:attrNameLst>
                                      </p:cBhvr>
                                      <p:tavLst>
                                        <p:tav tm="0">
                                          <p:val>
                                            <p:strVal val="#ppt_x"/>
                                          </p:val>
                                        </p:tav>
                                        <p:tav tm="100000">
                                          <p:val>
                                            <p:strVal val="#ppt_x"/>
                                          </p:val>
                                        </p:tav>
                                      </p:tavLst>
                                    </p:anim>
                                    <p:anim calcmode="lin" valueType="num">
                                      <p:cBhvr additive="base">
                                        <p:cTn id="71" dur="500" fill="hold"/>
                                        <p:tgtEl>
                                          <p:spTgt spid="50"/>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51"/>
                                        </p:tgtEl>
                                        <p:attrNameLst>
                                          <p:attrName>style.visibility</p:attrName>
                                        </p:attrNameLst>
                                      </p:cBhvr>
                                      <p:to>
                                        <p:strVal val="visible"/>
                                      </p:to>
                                    </p:set>
                                    <p:anim calcmode="lin" valueType="num">
                                      <p:cBhvr additive="base">
                                        <p:cTn id="74" dur="500" fill="hold"/>
                                        <p:tgtEl>
                                          <p:spTgt spid="51"/>
                                        </p:tgtEl>
                                        <p:attrNameLst>
                                          <p:attrName>ppt_x</p:attrName>
                                        </p:attrNameLst>
                                      </p:cBhvr>
                                      <p:tavLst>
                                        <p:tav tm="0">
                                          <p:val>
                                            <p:strVal val="#ppt_x"/>
                                          </p:val>
                                        </p:tav>
                                        <p:tav tm="100000">
                                          <p:val>
                                            <p:strVal val="#ppt_x"/>
                                          </p:val>
                                        </p:tav>
                                      </p:tavLst>
                                    </p:anim>
                                    <p:anim calcmode="lin" valueType="num">
                                      <p:cBhvr additive="base">
                                        <p:cTn id="75" dur="500" fill="hold"/>
                                        <p:tgtEl>
                                          <p:spTgt spid="51"/>
                                        </p:tgtEl>
                                        <p:attrNameLst>
                                          <p:attrName>ppt_y</p:attrName>
                                        </p:attrNameLst>
                                      </p:cBhvr>
                                      <p:tavLst>
                                        <p:tav tm="0">
                                          <p:val>
                                            <p:strVal val="1+#ppt_h/2"/>
                                          </p:val>
                                        </p:tav>
                                        <p:tav tm="100000">
                                          <p:val>
                                            <p:strVal val="#ppt_y"/>
                                          </p:val>
                                        </p:tav>
                                      </p:tavLst>
                                    </p:anim>
                                  </p:childTnLst>
                                </p:cTn>
                              </p:par>
                              <p:par>
                                <p:cTn id="76" presetID="2" presetClass="entr" presetSubtype="4" fill="hold" grpId="0" nodeType="withEffect">
                                  <p:stCondLst>
                                    <p:cond delay="0"/>
                                  </p:stCondLst>
                                  <p:childTnLst>
                                    <p:set>
                                      <p:cBhvr>
                                        <p:cTn id="77" dur="1" fill="hold">
                                          <p:stCondLst>
                                            <p:cond delay="0"/>
                                          </p:stCondLst>
                                        </p:cTn>
                                        <p:tgtEl>
                                          <p:spTgt spid="52"/>
                                        </p:tgtEl>
                                        <p:attrNameLst>
                                          <p:attrName>style.visibility</p:attrName>
                                        </p:attrNameLst>
                                      </p:cBhvr>
                                      <p:to>
                                        <p:strVal val="visible"/>
                                      </p:to>
                                    </p:set>
                                    <p:anim calcmode="lin" valueType="num">
                                      <p:cBhvr additive="base">
                                        <p:cTn id="78" dur="500" fill="hold"/>
                                        <p:tgtEl>
                                          <p:spTgt spid="52"/>
                                        </p:tgtEl>
                                        <p:attrNameLst>
                                          <p:attrName>ppt_x</p:attrName>
                                        </p:attrNameLst>
                                      </p:cBhvr>
                                      <p:tavLst>
                                        <p:tav tm="0">
                                          <p:val>
                                            <p:strVal val="#ppt_x"/>
                                          </p:val>
                                        </p:tav>
                                        <p:tav tm="100000">
                                          <p:val>
                                            <p:strVal val="#ppt_x"/>
                                          </p:val>
                                        </p:tav>
                                      </p:tavLst>
                                    </p:anim>
                                    <p:anim calcmode="lin" valueType="num">
                                      <p:cBhvr additive="base">
                                        <p:cTn id="79" dur="500" fill="hold"/>
                                        <p:tgtEl>
                                          <p:spTgt spid="52"/>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53"/>
                                        </p:tgtEl>
                                        <p:attrNameLst>
                                          <p:attrName>style.visibility</p:attrName>
                                        </p:attrNameLst>
                                      </p:cBhvr>
                                      <p:to>
                                        <p:strVal val="visible"/>
                                      </p:to>
                                    </p:set>
                                    <p:anim calcmode="lin" valueType="num">
                                      <p:cBhvr additive="base">
                                        <p:cTn id="82" dur="500" fill="hold"/>
                                        <p:tgtEl>
                                          <p:spTgt spid="53"/>
                                        </p:tgtEl>
                                        <p:attrNameLst>
                                          <p:attrName>ppt_x</p:attrName>
                                        </p:attrNameLst>
                                      </p:cBhvr>
                                      <p:tavLst>
                                        <p:tav tm="0">
                                          <p:val>
                                            <p:strVal val="#ppt_x"/>
                                          </p:val>
                                        </p:tav>
                                        <p:tav tm="100000">
                                          <p:val>
                                            <p:strVal val="#ppt_x"/>
                                          </p:val>
                                        </p:tav>
                                      </p:tavLst>
                                    </p:anim>
                                    <p:anim calcmode="lin" valueType="num">
                                      <p:cBhvr additive="base">
                                        <p:cTn id="83" dur="500" fill="hold"/>
                                        <p:tgtEl>
                                          <p:spTgt spid="53"/>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stCondLst>
                                    <p:cond delay="0"/>
                                  </p:stCondLst>
                                  <p:childTnLst>
                                    <p:set>
                                      <p:cBhvr>
                                        <p:cTn id="85" dur="1" fill="hold">
                                          <p:stCondLst>
                                            <p:cond delay="0"/>
                                          </p:stCondLst>
                                        </p:cTn>
                                        <p:tgtEl>
                                          <p:spTgt spid="54"/>
                                        </p:tgtEl>
                                        <p:attrNameLst>
                                          <p:attrName>style.visibility</p:attrName>
                                        </p:attrNameLst>
                                      </p:cBhvr>
                                      <p:to>
                                        <p:strVal val="visible"/>
                                      </p:to>
                                    </p:set>
                                    <p:anim calcmode="lin" valueType="num">
                                      <p:cBhvr additive="base">
                                        <p:cTn id="86" dur="500" fill="hold"/>
                                        <p:tgtEl>
                                          <p:spTgt spid="54"/>
                                        </p:tgtEl>
                                        <p:attrNameLst>
                                          <p:attrName>ppt_x</p:attrName>
                                        </p:attrNameLst>
                                      </p:cBhvr>
                                      <p:tavLst>
                                        <p:tav tm="0">
                                          <p:val>
                                            <p:strVal val="#ppt_x"/>
                                          </p:val>
                                        </p:tav>
                                        <p:tav tm="100000">
                                          <p:val>
                                            <p:strVal val="#ppt_x"/>
                                          </p:val>
                                        </p:tav>
                                      </p:tavLst>
                                    </p:anim>
                                    <p:anim calcmode="lin" valueType="num">
                                      <p:cBhvr additive="base">
                                        <p:cTn id="87" dur="500" fill="hold"/>
                                        <p:tgtEl>
                                          <p:spTgt spid="54"/>
                                        </p:tgtEl>
                                        <p:attrNameLst>
                                          <p:attrName>ppt_y</p:attrName>
                                        </p:attrNameLst>
                                      </p:cBhvr>
                                      <p:tavLst>
                                        <p:tav tm="0">
                                          <p:val>
                                            <p:strVal val="1+#ppt_h/2"/>
                                          </p:val>
                                        </p:tav>
                                        <p:tav tm="100000">
                                          <p:val>
                                            <p:strVal val="#ppt_y"/>
                                          </p:val>
                                        </p:tav>
                                      </p:tavLst>
                                    </p:anim>
                                  </p:childTnLst>
                                </p:cTn>
                              </p:par>
                              <p:par>
                                <p:cTn id="88" presetID="2" presetClass="entr" presetSubtype="4" fill="hold" nodeType="withEffect">
                                  <p:stCondLst>
                                    <p:cond delay="0"/>
                                  </p:stCondLst>
                                  <p:childTnLst>
                                    <p:set>
                                      <p:cBhvr>
                                        <p:cTn id="89" dur="1" fill="hold">
                                          <p:stCondLst>
                                            <p:cond delay="0"/>
                                          </p:stCondLst>
                                        </p:cTn>
                                        <p:tgtEl>
                                          <p:spTgt spid="55"/>
                                        </p:tgtEl>
                                        <p:attrNameLst>
                                          <p:attrName>style.visibility</p:attrName>
                                        </p:attrNameLst>
                                      </p:cBhvr>
                                      <p:to>
                                        <p:strVal val="visible"/>
                                      </p:to>
                                    </p:set>
                                    <p:anim calcmode="lin" valueType="num">
                                      <p:cBhvr additive="base">
                                        <p:cTn id="90" dur="500" fill="hold"/>
                                        <p:tgtEl>
                                          <p:spTgt spid="55"/>
                                        </p:tgtEl>
                                        <p:attrNameLst>
                                          <p:attrName>ppt_x</p:attrName>
                                        </p:attrNameLst>
                                      </p:cBhvr>
                                      <p:tavLst>
                                        <p:tav tm="0">
                                          <p:val>
                                            <p:strVal val="#ppt_x"/>
                                          </p:val>
                                        </p:tav>
                                        <p:tav tm="100000">
                                          <p:val>
                                            <p:strVal val="#ppt_x"/>
                                          </p:val>
                                        </p:tav>
                                      </p:tavLst>
                                    </p:anim>
                                    <p:anim calcmode="lin" valueType="num">
                                      <p:cBhvr additive="base">
                                        <p:cTn id="91"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7" grpId="0"/>
      <p:bldP spid="40" grpId="0"/>
      <p:bldP spid="44" grpId="0"/>
      <p:bldP spid="46" grpId="0"/>
      <p:bldP spid="47" grpId="0"/>
      <p:bldP spid="48" grpId="0"/>
      <p:bldP spid="56" grpId="0"/>
      <p:bldP spid="57" grpId="0"/>
      <p:bldP spid="39" grpId="0" animBg="1"/>
      <p:bldP spid="41" grpId="0"/>
      <p:bldP spid="50" grpId="0" animBg="1"/>
      <p:bldP spid="51" grpId="0" animBg="1"/>
      <p:bldP spid="52" grpId="0" animBg="1"/>
      <p:bldP spid="53" grpId="0" animBg="1"/>
      <p:bldP spid="5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矩形: 圆角 159"/>
          <p:cNvSpPr/>
          <p:nvPr/>
        </p:nvSpPr>
        <p:spPr>
          <a:xfrm>
            <a:off x="2806155" y="4567094"/>
            <a:ext cx="3964985" cy="2046876"/>
          </a:xfrm>
          <a:prstGeom prst="roundRect">
            <a:avLst>
              <a:gd name="adj" fmla="val 2663"/>
            </a:avLst>
          </a:prstGeom>
          <a:noFill/>
          <a:ln>
            <a:solidFill>
              <a:srgbClr val="580C6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0" y="0"/>
            <a:ext cx="12192000" cy="1021433"/>
          </a:xfrm>
          <a:prstGeom prst="rect">
            <a:avLst/>
          </a:prstGeom>
          <a:gradFill>
            <a:gsLst>
              <a:gs pos="32000">
                <a:srgbClr val="703881"/>
              </a:gs>
              <a:gs pos="100000">
                <a:srgbClr val="882959"/>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31" name="文本框 30"/>
          <p:cNvSpPr txBox="1"/>
          <p:nvPr/>
        </p:nvSpPr>
        <p:spPr>
          <a:xfrm>
            <a:off x="601278" y="244030"/>
            <a:ext cx="10626387"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HelveticaExt-Normal"/>
                <a:ea typeface="OPPOSans B"/>
                <a:cs typeface="+mn-cs"/>
              </a:rPr>
              <a:t>点击此处更改内容点击此处更改内容</a:t>
            </a:r>
          </a:p>
        </p:txBody>
      </p:sp>
      <p:grpSp>
        <p:nvGrpSpPr>
          <p:cNvPr id="69" name="组合 68"/>
          <p:cNvGrpSpPr/>
          <p:nvPr/>
        </p:nvGrpSpPr>
        <p:grpSpPr>
          <a:xfrm>
            <a:off x="9875379" y="238250"/>
            <a:ext cx="2053553" cy="606393"/>
            <a:chOff x="9730702" y="211219"/>
            <a:chExt cx="2374282" cy="701101"/>
          </a:xfrm>
        </p:grpSpPr>
        <p:pic>
          <p:nvPicPr>
            <p:cNvPr id="70" name="图片 69"/>
            <p:cNvPicPr>
              <a:picLocks noChangeAspect="1"/>
            </p:cNvPicPr>
            <p:nvPr userDrawn="1"/>
          </p:nvPicPr>
          <p:blipFill>
            <a:blip r:embed="rId3" cstate="print">
              <a:lum bright="70000" contrast="-70000"/>
              <a:extLst>
                <a:ext uri="{BEBA8EAE-BF5A-486C-A8C5-ECC9F3942E4B}">
                  <a14:imgProps xmlns:a14="http://schemas.microsoft.com/office/drawing/2010/main">
                    <a14:imgLayer r:embed="rId4">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71" name="图片 70"/>
            <p:cNvPicPr>
              <a:picLocks noChangeAspect="1"/>
            </p:cNvPicPr>
            <p:nvPr/>
          </p:nvPicPr>
          <p:blipFill rotWithShape="1">
            <a:blip r:embed="rId5">
              <a:biLevel thresh="25000"/>
            </a:blip>
            <a:srcRect l="30188"/>
            <a:stretch>
              <a:fillRect/>
            </a:stretch>
          </p:blipFill>
          <p:spPr>
            <a:xfrm>
              <a:off x="10483399" y="211219"/>
              <a:ext cx="1621585" cy="701101"/>
            </a:xfrm>
            <a:prstGeom prst="rect">
              <a:avLst/>
            </a:prstGeom>
          </p:spPr>
        </p:pic>
      </p:grpSp>
      <p:grpSp>
        <p:nvGrpSpPr>
          <p:cNvPr id="67" name="组合 66"/>
          <p:cNvGrpSpPr/>
          <p:nvPr/>
        </p:nvGrpSpPr>
        <p:grpSpPr>
          <a:xfrm>
            <a:off x="588554" y="1428154"/>
            <a:ext cx="7116759" cy="363658"/>
            <a:chOff x="588554" y="1289257"/>
            <a:chExt cx="7116759" cy="363658"/>
          </a:xfrm>
        </p:grpSpPr>
        <p:sp>
          <p:nvSpPr>
            <p:cNvPr id="68" name="文本框 67"/>
            <p:cNvSpPr txBox="1"/>
            <p:nvPr/>
          </p:nvSpPr>
          <p:spPr>
            <a:xfrm>
              <a:off x="588554" y="1345138"/>
              <a:ext cx="9341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prstClr val="white">
                      <a:lumMod val="65000"/>
                    </a:prstClr>
                  </a:solidFill>
                  <a:latin typeface="HelveticaExt-Normal"/>
                  <a:ea typeface="OPPOSans B"/>
                </a:rPr>
                <a:t>前言</a:t>
              </a:r>
              <a:endParaRPr kumimoji="0" lang="zh-CN" altLang="en-US" sz="1400" b="0" i="0" u="none" strike="noStrike" kern="1200" cap="none" spc="0" normalizeH="0" baseline="0" noProof="0" dirty="0">
                <a:ln>
                  <a:noFill/>
                </a:ln>
                <a:solidFill>
                  <a:prstClr val="white">
                    <a:lumMod val="65000"/>
                  </a:prstClr>
                </a:solidFill>
                <a:effectLst/>
                <a:uLnTx/>
                <a:uFillTx/>
                <a:latin typeface="HelveticaExt-Normal"/>
                <a:ea typeface="OPPOSans B"/>
                <a:cs typeface="+mn-cs"/>
              </a:endParaRPr>
            </a:p>
          </p:txBody>
        </p:sp>
        <p:sp>
          <p:nvSpPr>
            <p:cNvPr id="72" name="文本框 71"/>
            <p:cNvSpPr txBox="1"/>
            <p:nvPr/>
          </p:nvSpPr>
          <p:spPr>
            <a:xfrm>
              <a:off x="1842160" y="1345138"/>
              <a:ext cx="934170" cy="307777"/>
            </a:xfrm>
            <a:prstGeom prst="rect">
              <a:avLst/>
            </a:prstGeom>
            <a:noFill/>
          </p:spPr>
          <p:txBody>
            <a:bodyPr wrap="square" rtlCol="0">
              <a:spAutoFit/>
            </a:bodyPr>
            <a:lstStyle/>
            <a:p>
              <a:pPr lvl="0">
                <a:defRPr/>
              </a:pPr>
              <a:r>
                <a:rPr lang="zh-CN" altLang="en-US" sz="1400" dirty="0">
                  <a:solidFill>
                    <a:prstClr val="white">
                      <a:lumMod val="65000"/>
                    </a:prstClr>
                  </a:solidFill>
                </a:rPr>
                <a:t>理论</a:t>
              </a:r>
            </a:p>
          </p:txBody>
        </p:sp>
        <p:sp>
          <p:nvSpPr>
            <p:cNvPr id="73" name="文本框 72"/>
            <p:cNvSpPr txBox="1"/>
            <p:nvPr/>
          </p:nvSpPr>
          <p:spPr>
            <a:xfrm>
              <a:off x="3095766" y="1345138"/>
              <a:ext cx="9341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B7B7B7"/>
                  </a:solidFill>
                  <a:effectLst/>
                  <a:uLnTx/>
                  <a:uFillTx/>
                  <a:latin typeface="HelveticaExt-Normal"/>
                  <a:ea typeface="OPPOSans B"/>
                  <a:cs typeface="+mn-cs"/>
                </a:rPr>
                <a:t>内容</a:t>
              </a:r>
            </a:p>
          </p:txBody>
        </p:sp>
        <p:sp>
          <p:nvSpPr>
            <p:cNvPr id="74" name="文本框 73"/>
            <p:cNvSpPr txBox="1"/>
            <p:nvPr/>
          </p:nvSpPr>
          <p:spPr>
            <a:xfrm>
              <a:off x="4349372" y="1345138"/>
              <a:ext cx="934170" cy="307777"/>
            </a:xfrm>
            <a:prstGeom prst="rect">
              <a:avLst/>
            </a:prstGeom>
            <a:noFill/>
          </p:spPr>
          <p:txBody>
            <a:bodyPr wrap="square" rtlCol="0">
              <a:spAutoFit/>
            </a:bodyPr>
            <a:lstStyle/>
            <a:p>
              <a:pPr lvl="0">
                <a:defRPr/>
              </a:pPr>
              <a:r>
                <a:rPr lang="zh-CN" altLang="en-US" sz="1400" dirty="0"/>
                <a:t>实验</a:t>
              </a:r>
            </a:p>
          </p:txBody>
        </p:sp>
        <p:sp>
          <p:nvSpPr>
            <p:cNvPr id="75" name="文本框 74"/>
            <p:cNvSpPr txBox="1"/>
            <p:nvPr/>
          </p:nvSpPr>
          <p:spPr>
            <a:xfrm>
              <a:off x="5602978" y="1345138"/>
              <a:ext cx="934170" cy="307777"/>
            </a:xfrm>
            <a:prstGeom prst="rect">
              <a:avLst/>
            </a:prstGeom>
            <a:noFill/>
          </p:spPr>
          <p:txBody>
            <a:bodyPr wrap="square" rtlCol="0">
              <a:spAutoFit/>
            </a:bodyPr>
            <a:lstStyle/>
            <a:p>
              <a:pPr lvl="0">
                <a:defRPr/>
              </a:pPr>
              <a:r>
                <a:rPr lang="zh-CN" altLang="en-US" sz="1400" dirty="0">
                  <a:solidFill>
                    <a:prstClr val="white">
                      <a:lumMod val="65000"/>
                    </a:prstClr>
                  </a:solidFill>
                </a:rPr>
                <a:t>总结</a:t>
              </a:r>
            </a:p>
          </p:txBody>
        </p:sp>
        <p:cxnSp>
          <p:nvCxnSpPr>
            <p:cNvPr id="76" name="直接连接符 75"/>
            <p:cNvCxnSpPr/>
            <p:nvPr/>
          </p:nvCxnSpPr>
          <p:spPr>
            <a:xfrm>
              <a:off x="4333657" y="1289257"/>
              <a:ext cx="6985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文本框 76"/>
            <p:cNvSpPr txBox="1"/>
            <p:nvPr/>
          </p:nvSpPr>
          <p:spPr>
            <a:xfrm>
              <a:off x="6771143" y="1344886"/>
              <a:ext cx="934170" cy="307777"/>
            </a:xfrm>
            <a:prstGeom prst="rect">
              <a:avLst/>
            </a:prstGeom>
            <a:noFill/>
          </p:spPr>
          <p:txBody>
            <a:bodyPr wrap="square" rtlCol="0">
              <a:spAutoFit/>
            </a:bodyPr>
            <a:lstStyle/>
            <a:p>
              <a:pPr lvl="0">
                <a:defRPr/>
              </a:pPr>
              <a:r>
                <a:rPr lang="zh-CN" altLang="en-US" sz="1400" dirty="0">
                  <a:solidFill>
                    <a:prstClr val="white">
                      <a:lumMod val="65000"/>
                    </a:prstClr>
                  </a:solidFill>
                </a:rPr>
                <a:t>尾页</a:t>
              </a:r>
            </a:p>
          </p:txBody>
        </p:sp>
      </p:grpSp>
      <p:sp>
        <p:nvSpPr>
          <p:cNvPr id="78" name="矩形: 圆角 77"/>
          <p:cNvSpPr/>
          <p:nvPr/>
        </p:nvSpPr>
        <p:spPr>
          <a:xfrm>
            <a:off x="1024133" y="2270865"/>
            <a:ext cx="10203532" cy="250224"/>
          </a:xfrm>
          <a:prstGeom prst="roundRect">
            <a:avLst>
              <a:gd name="adj" fmla="val 50000"/>
            </a:avLst>
          </a:prstGeom>
          <a:gradFill flip="none" rotWithShape="1">
            <a:gsLst>
              <a:gs pos="32000">
                <a:srgbClr val="580C6E"/>
              </a:gs>
              <a:gs pos="100000">
                <a:srgbClr val="580C6E">
                  <a:alpha val="0"/>
                </a:srgbClr>
              </a:gs>
            </a:gsLst>
            <a:lin ang="0" scaled="1"/>
            <a:tileRect/>
          </a:gra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 typeface="+mj-ea"/>
              <a:buAutoNum type="circleNumDbPlain"/>
              <a:defRPr/>
            </a:pPr>
            <a:r>
              <a:rPr kumimoji="0" lang="zh-CN" altLang="en-US" sz="1200" b="0" i="0" u="none" strike="noStrike" kern="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cs typeface="Times New Roman" panose="02020603050405020304" pitchFamily="18" charset="0"/>
              </a:rPr>
              <a:t>点击此处修改</a:t>
            </a:r>
            <a:r>
              <a:rPr kumimoji="0" lang="zh-CN" altLang="en-US" sz="1200" b="0" i="0" u="none" strike="noStrike" kern="0" cap="none" spc="0" normalizeH="0" baseline="0" noProof="0" dirty="0">
                <a:ln>
                  <a:noFill/>
                </a:ln>
                <a:solidFill>
                  <a:schemeClr val="bg1"/>
                </a:solidFill>
                <a:effectLst/>
                <a:uLnTx/>
                <a:uFillTx/>
                <a:latin typeface="思源黑体 CN Medium" panose="020B0600000000000000" pitchFamily="34" charset="-122"/>
                <a:ea typeface="思源黑体 CN Medium" panose="020B0600000000000000" pitchFamily="34" charset="-122"/>
                <a:cs typeface="+mn-cs"/>
              </a:rPr>
              <a:t>点击此处修改内容点击此处修改点击此处修改点击此处修改点击此处修改点击此处修改</a:t>
            </a:r>
            <a:endParaRPr kumimoji="0" lang="zh-CN" altLang="en-US" sz="1200" b="0" i="0" u="none" strike="noStrike" kern="0" cap="none" spc="0" normalizeH="0" baseline="0" noProof="0" dirty="0">
              <a:ln>
                <a:noFill/>
              </a:ln>
              <a:solidFill>
                <a:schemeClr val="bg1"/>
              </a:solidFill>
              <a:effectLst/>
              <a:uLnTx/>
              <a:uFillTx/>
              <a:latin typeface="等线" panose="02010600030101010101" charset="-122"/>
              <a:ea typeface="等线" panose="02010600030101010101" charset="-122"/>
              <a:cs typeface="+mn-cs"/>
            </a:endParaRPr>
          </a:p>
        </p:txBody>
      </p:sp>
      <p:cxnSp>
        <p:nvCxnSpPr>
          <p:cNvPr id="80" name="直接连接符 79"/>
          <p:cNvCxnSpPr/>
          <p:nvPr/>
        </p:nvCxnSpPr>
        <p:spPr>
          <a:xfrm>
            <a:off x="1024133" y="2599739"/>
            <a:ext cx="10203535" cy="0"/>
          </a:xfrm>
          <a:prstGeom prst="line">
            <a:avLst/>
          </a:prstGeom>
          <a:noFill/>
          <a:ln w="6350" cap="flat" cmpd="sng" algn="ctr">
            <a:solidFill>
              <a:sysClr val="window" lastClr="FFFFFF">
                <a:lumMod val="75000"/>
              </a:sysClr>
            </a:solidFill>
            <a:prstDash val="dash"/>
            <a:miter lim="800000"/>
          </a:ln>
          <a:effectLst/>
        </p:spPr>
      </p:cxnSp>
      <p:grpSp>
        <p:nvGrpSpPr>
          <p:cNvPr id="81" name="组合 80"/>
          <p:cNvGrpSpPr/>
          <p:nvPr/>
        </p:nvGrpSpPr>
        <p:grpSpPr>
          <a:xfrm>
            <a:off x="1024133" y="2756371"/>
            <a:ext cx="10203532" cy="535594"/>
            <a:chOff x="994227" y="3702691"/>
            <a:chExt cx="17101058" cy="897650"/>
          </a:xfrm>
        </p:grpSpPr>
        <p:sp>
          <p:nvSpPr>
            <p:cNvPr id="82" name="矩形 81"/>
            <p:cNvSpPr/>
            <p:nvPr/>
          </p:nvSpPr>
          <p:spPr>
            <a:xfrm>
              <a:off x="994227" y="3702691"/>
              <a:ext cx="17101058" cy="704070"/>
            </a:xfrm>
            <a:prstGeom prst="rect">
              <a:avLst/>
            </a:prstGeom>
            <a:solidFill>
              <a:srgbClr val="580C6E">
                <a:alpha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3" name="iconfont-11145-6970033"/>
            <p:cNvSpPr>
              <a:spLocks noChangeAspect="1"/>
            </p:cNvSpPr>
            <p:nvPr/>
          </p:nvSpPr>
          <p:spPr bwMode="auto">
            <a:xfrm>
              <a:off x="994227" y="3990656"/>
              <a:ext cx="609685" cy="609685"/>
            </a:xfrm>
            <a:custGeom>
              <a:avLst/>
              <a:gdLst>
                <a:gd name="T0" fmla="*/ 5807 w 11200"/>
                <a:gd name="T1" fmla="*/ 4827 h 11200"/>
                <a:gd name="T2" fmla="*/ 10363 w 11200"/>
                <a:gd name="T3" fmla="*/ 270 h 11200"/>
                <a:gd name="T4" fmla="*/ 10929 w 11200"/>
                <a:gd name="T5" fmla="*/ 270 h 11200"/>
                <a:gd name="T6" fmla="*/ 10929 w 11200"/>
                <a:gd name="T7" fmla="*/ 836 h 11200"/>
                <a:gd name="T8" fmla="*/ 6373 w 11200"/>
                <a:gd name="T9" fmla="*/ 5392 h 11200"/>
                <a:gd name="T10" fmla="*/ 6400 w 11200"/>
                <a:gd name="T11" fmla="*/ 5600 h 11200"/>
                <a:gd name="T12" fmla="*/ 5600 w 11200"/>
                <a:gd name="T13" fmla="*/ 6400 h 11200"/>
                <a:gd name="T14" fmla="*/ 4800 w 11200"/>
                <a:gd name="T15" fmla="*/ 5600 h 11200"/>
                <a:gd name="T16" fmla="*/ 5600 w 11200"/>
                <a:gd name="T17" fmla="*/ 4800 h 11200"/>
                <a:gd name="T18" fmla="*/ 5807 w 11200"/>
                <a:gd name="T19" fmla="*/ 4827 h 11200"/>
                <a:gd name="T20" fmla="*/ 8013 w 11200"/>
                <a:gd name="T21" fmla="*/ 1463 h 11200"/>
                <a:gd name="T22" fmla="*/ 5600 w 11200"/>
                <a:gd name="T23" fmla="*/ 800 h 11200"/>
                <a:gd name="T24" fmla="*/ 800 w 11200"/>
                <a:gd name="T25" fmla="*/ 5600 h 11200"/>
                <a:gd name="T26" fmla="*/ 5600 w 11200"/>
                <a:gd name="T27" fmla="*/ 10400 h 11200"/>
                <a:gd name="T28" fmla="*/ 10400 w 11200"/>
                <a:gd name="T29" fmla="*/ 5600 h 11200"/>
                <a:gd name="T30" fmla="*/ 9678 w 11200"/>
                <a:gd name="T31" fmla="*/ 3066 h 11200"/>
                <a:gd name="T32" fmla="*/ 9850 w 11200"/>
                <a:gd name="T33" fmla="*/ 2613 h 11200"/>
                <a:gd name="T34" fmla="*/ 10325 w 11200"/>
                <a:gd name="T35" fmla="*/ 2663 h 11200"/>
                <a:gd name="T36" fmla="*/ 11200 w 11200"/>
                <a:gd name="T37" fmla="*/ 5600 h 11200"/>
                <a:gd name="T38" fmla="*/ 5600 w 11200"/>
                <a:gd name="T39" fmla="*/ 11200 h 11200"/>
                <a:gd name="T40" fmla="*/ 0 w 11200"/>
                <a:gd name="T41" fmla="*/ 5600 h 11200"/>
                <a:gd name="T42" fmla="*/ 5600 w 11200"/>
                <a:gd name="T43" fmla="*/ 0 h 11200"/>
                <a:gd name="T44" fmla="*/ 8450 w 11200"/>
                <a:gd name="T45" fmla="*/ 800 h 11200"/>
                <a:gd name="T46" fmla="*/ 8528 w 11200"/>
                <a:gd name="T47" fmla="*/ 1316 h 11200"/>
                <a:gd name="T48" fmla="*/ 8013 w 11200"/>
                <a:gd name="T49" fmla="*/ 1463 h 11200"/>
                <a:gd name="T50" fmla="*/ 6625 w 11200"/>
                <a:gd name="T51" fmla="*/ 3220 h 11200"/>
                <a:gd name="T52" fmla="*/ 5606 w 11200"/>
                <a:gd name="T53" fmla="*/ 3013 h 11200"/>
                <a:gd name="T54" fmla="*/ 3013 w 11200"/>
                <a:gd name="T55" fmla="*/ 5606 h 11200"/>
                <a:gd name="T56" fmla="*/ 5606 w 11200"/>
                <a:gd name="T57" fmla="*/ 8200 h 11200"/>
                <a:gd name="T58" fmla="*/ 8200 w 11200"/>
                <a:gd name="T59" fmla="*/ 5606 h 11200"/>
                <a:gd name="T60" fmla="*/ 8039 w 11200"/>
                <a:gd name="T61" fmla="*/ 4705 h 11200"/>
                <a:gd name="T62" fmla="*/ 8195 w 11200"/>
                <a:gd name="T63" fmla="*/ 4157 h 11200"/>
                <a:gd name="T64" fmla="*/ 8763 w 11200"/>
                <a:gd name="T65" fmla="*/ 4363 h 11200"/>
                <a:gd name="T66" fmla="*/ 9000 w 11200"/>
                <a:gd name="T67" fmla="*/ 5606 h 11200"/>
                <a:gd name="T68" fmla="*/ 5606 w 11200"/>
                <a:gd name="T69" fmla="*/ 9000 h 11200"/>
                <a:gd name="T70" fmla="*/ 2213 w 11200"/>
                <a:gd name="T71" fmla="*/ 5606 h 11200"/>
                <a:gd name="T72" fmla="*/ 5606 w 11200"/>
                <a:gd name="T73" fmla="*/ 2213 h 11200"/>
                <a:gd name="T74" fmla="*/ 7038 w 11200"/>
                <a:gd name="T75" fmla="*/ 2550 h 11200"/>
                <a:gd name="T76" fmla="*/ 7125 w 11200"/>
                <a:gd name="T77" fmla="*/ 3125 h 11200"/>
                <a:gd name="T78" fmla="*/ 6625 w 11200"/>
                <a:gd name="T79" fmla="*/ 322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00" h="11200">
                  <a:moveTo>
                    <a:pt x="5807" y="4827"/>
                  </a:moveTo>
                  <a:lnTo>
                    <a:pt x="10363" y="270"/>
                  </a:lnTo>
                  <a:cubicBezTo>
                    <a:pt x="10519" y="114"/>
                    <a:pt x="10773" y="114"/>
                    <a:pt x="10929" y="270"/>
                  </a:cubicBezTo>
                  <a:cubicBezTo>
                    <a:pt x="11085" y="427"/>
                    <a:pt x="11085" y="680"/>
                    <a:pt x="10929" y="836"/>
                  </a:cubicBezTo>
                  <a:lnTo>
                    <a:pt x="6373" y="5392"/>
                  </a:lnTo>
                  <a:cubicBezTo>
                    <a:pt x="6391" y="5460"/>
                    <a:pt x="6400" y="5530"/>
                    <a:pt x="6400" y="5600"/>
                  </a:cubicBezTo>
                  <a:cubicBezTo>
                    <a:pt x="6400" y="6042"/>
                    <a:pt x="6042" y="6400"/>
                    <a:pt x="5600" y="6400"/>
                  </a:cubicBezTo>
                  <a:cubicBezTo>
                    <a:pt x="5158" y="6400"/>
                    <a:pt x="4800" y="6042"/>
                    <a:pt x="4800" y="5600"/>
                  </a:cubicBezTo>
                  <a:cubicBezTo>
                    <a:pt x="4800" y="5158"/>
                    <a:pt x="5158" y="4800"/>
                    <a:pt x="5600" y="4800"/>
                  </a:cubicBezTo>
                  <a:cubicBezTo>
                    <a:pt x="5671" y="4800"/>
                    <a:pt x="5741" y="4809"/>
                    <a:pt x="5807" y="4827"/>
                  </a:cubicBezTo>
                  <a:close/>
                  <a:moveTo>
                    <a:pt x="8013" y="1463"/>
                  </a:moveTo>
                  <a:cubicBezTo>
                    <a:pt x="7253" y="959"/>
                    <a:pt x="6579" y="800"/>
                    <a:pt x="5600" y="800"/>
                  </a:cubicBezTo>
                  <a:cubicBezTo>
                    <a:pt x="2949" y="800"/>
                    <a:pt x="800" y="2949"/>
                    <a:pt x="800" y="5600"/>
                  </a:cubicBezTo>
                  <a:cubicBezTo>
                    <a:pt x="800" y="8251"/>
                    <a:pt x="2949" y="10400"/>
                    <a:pt x="5600" y="10400"/>
                  </a:cubicBezTo>
                  <a:cubicBezTo>
                    <a:pt x="8251" y="10400"/>
                    <a:pt x="10400" y="8251"/>
                    <a:pt x="10400" y="5600"/>
                  </a:cubicBezTo>
                  <a:cubicBezTo>
                    <a:pt x="10400" y="4670"/>
                    <a:pt x="10135" y="3802"/>
                    <a:pt x="9678" y="3066"/>
                  </a:cubicBezTo>
                  <a:cubicBezTo>
                    <a:pt x="9638" y="2875"/>
                    <a:pt x="9725" y="2710"/>
                    <a:pt x="9850" y="2613"/>
                  </a:cubicBezTo>
                  <a:cubicBezTo>
                    <a:pt x="9975" y="2515"/>
                    <a:pt x="10238" y="2540"/>
                    <a:pt x="10325" y="2663"/>
                  </a:cubicBezTo>
                  <a:cubicBezTo>
                    <a:pt x="10921" y="3553"/>
                    <a:pt x="11200" y="4448"/>
                    <a:pt x="11200" y="5600"/>
                  </a:cubicBezTo>
                  <a:cubicBezTo>
                    <a:pt x="11200" y="8693"/>
                    <a:pt x="8693" y="11200"/>
                    <a:pt x="5600" y="11200"/>
                  </a:cubicBezTo>
                  <a:cubicBezTo>
                    <a:pt x="2507" y="11200"/>
                    <a:pt x="0" y="8693"/>
                    <a:pt x="0" y="5600"/>
                  </a:cubicBezTo>
                  <a:cubicBezTo>
                    <a:pt x="0" y="2507"/>
                    <a:pt x="2507" y="0"/>
                    <a:pt x="5600" y="0"/>
                  </a:cubicBezTo>
                  <a:cubicBezTo>
                    <a:pt x="6800" y="0"/>
                    <a:pt x="7538" y="157"/>
                    <a:pt x="8450" y="800"/>
                  </a:cubicBezTo>
                  <a:cubicBezTo>
                    <a:pt x="8688" y="967"/>
                    <a:pt x="8669" y="1170"/>
                    <a:pt x="8528" y="1316"/>
                  </a:cubicBezTo>
                  <a:cubicBezTo>
                    <a:pt x="8388" y="1463"/>
                    <a:pt x="8114" y="1529"/>
                    <a:pt x="8013" y="1463"/>
                  </a:cubicBezTo>
                  <a:close/>
                  <a:moveTo>
                    <a:pt x="6625" y="3220"/>
                  </a:moveTo>
                  <a:cubicBezTo>
                    <a:pt x="6312" y="3086"/>
                    <a:pt x="5968" y="3013"/>
                    <a:pt x="5606" y="3013"/>
                  </a:cubicBezTo>
                  <a:cubicBezTo>
                    <a:pt x="4174" y="3013"/>
                    <a:pt x="3013" y="4174"/>
                    <a:pt x="3013" y="5606"/>
                  </a:cubicBezTo>
                  <a:cubicBezTo>
                    <a:pt x="3013" y="7039"/>
                    <a:pt x="4174" y="8200"/>
                    <a:pt x="5606" y="8200"/>
                  </a:cubicBezTo>
                  <a:cubicBezTo>
                    <a:pt x="7039" y="8200"/>
                    <a:pt x="8200" y="7039"/>
                    <a:pt x="8200" y="5606"/>
                  </a:cubicBezTo>
                  <a:cubicBezTo>
                    <a:pt x="8200" y="5289"/>
                    <a:pt x="8143" y="4986"/>
                    <a:pt x="8039" y="4705"/>
                  </a:cubicBezTo>
                  <a:cubicBezTo>
                    <a:pt x="7990" y="4573"/>
                    <a:pt x="7965" y="4264"/>
                    <a:pt x="8195" y="4157"/>
                  </a:cubicBezTo>
                  <a:cubicBezTo>
                    <a:pt x="8425" y="4050"/>
                    <a:pt x="8643" y="4122"/>
                    <a:pt x="8763" y="4363"/>
                  </a:cubicBezTo>
                  <a:cubicBezTo>
                    <a:pt x="8989" y="4817"/>
                    <a:pt x="9000" y="5064"/>
                    <a:pt x="9000" y="5606"/>
                  </a:cubicBezTo>
                  <a:cubicBezTo>
                    <a:pt x="9000" y="7481"/>
                    <a:pt x="7481" y="9000"/>
                    <a:pt x="5606" y="9000"/>
                  </a:cubicBezTo>
                  <a:cubicBezTo>
                    <a:pt x="3732" y="9000"/>
                    <a:pt x="2213" y="7481"/>
                    <a:pt x="2213" y="5606"/>
                  </a:cubicBezTo>
                  <a:cubicBezTo>
                    <a:pt x="2213" y="3732"/>
                    <a:pt x="3732" y="2213"/>
                    <a:pt x="5606" y="2213"/>
                  </a:cubicBezTo>
                  <a:cubicBezTo>
                    <a:pt x="6192" y="2213"/>
                    <a:pt x="6557" y="2289"/>
                    <a:pt x="7038" y="2550"/>
                  </a:cubicBezTo>
                  <a:cubicBezTo>
                    <a:pt x="7300" y="2675"/>
                    <a:pt x="7263" y="2950"/>
                    <a:pt x="7125" y="3125"/>
                  </a:cubicBezTo>
                  <a:cubicBezTo>
                    <a:pt x="6988" y="3300"/>
                    <a:pt x="6775" y="3275"/>
                    <a:pt x="6625" y="3220"/>
                  </a:cubicBezTo>
                  <a:close/>
                </a:path>
              </a:pathLst>
            </a:custGeom>
            <a:solidFill>
              <a:sysClr val="window" lastClr="FFFFFF">
                <a:alpha val="22000"/>
              </a:sysClr>
            </a:solidFill>
            <a:ln>
              <a:noFill/>
            </a:ln>
          </p:spPr>
        </p:sp>
        <p:sp>
          <p:nvSpPr>
            <p:cNvPr id="84" name="矩形 83"/>
            <p:cNvSpPr/>
            <p:nvPr/>
          </p:nvSpPr>
          <p:spPr>
            <a:xfrm>
              <a:off x="1149215" y="3847865"/>
              <a:ext cx="16839645" cy="46424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cs typeface="Times New Roman" panose="02020603050405020304" pitchFamily="18" charset="0"/>
                </a:rPr>
                <a:t>点击此处修改内容点击此处修改点击此处修改点击此处修改点击此处修改点击此处修改点击此处修改点击此处修改</a:t>
              </a:r>
              <a:endParaRPr kumimoji="0" lang="zh-CN" altLang="zh-CN" sz="1200" b="0" i="0" u="none" strike="noStrike" kern="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85" name="矩形 84"/>
          <p:cNvSpPr/>
          <p:nvPr/>
        </p:nvSpPr>
        <p:spPr>
          <a:xfrm>
            <a:off x="1024133" y="3348274"/>
            <a:ext cx="1653006" cy="992001"/>
          </a:xfrm>
          <a:prstGeom prst="rect">
            <a:avLst/>
          </a:prstGeom>
          <a:blipFill>
            <a:blip r:embed="rId6" cstate="print">
              <a:extLst>
                <a:ext uri="{28A0092B-C50C-407E-A947-70E740481C1C}">
                  <a14:useLocalDpi xmlns:a14="http://schemas.microsoft.com/office/drawing/2010/main" val="0"/>
                </a:ext>
              </a:extLst>
            </a:blip>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6" name="矩形 85"/>
          <p:cNvSpPr/>
          <p:nvPr/>
        </p:nvSpPr>
        <p:spPr>
          <a:xfrm>
            <a:off x="2734239" y="3348274"/>
            <a:ext cx="1653006" cy="992001"/>
          </a:xfrm>
          <a:prstGeom prst="rect">
            <a:avLst/>
          </a:prstGeom>
          <a:blipFill>
            <a:blip r:embed="rId7" cstate="print">
              <a:extLst>
                <a:ext uri="{28A0092B-C50C-407E-A947-70E740481C1C}">
                  <a14:useLocalDpi xmlns:a14="http://schemas.microsoft.com/office/drawing/2010/main" val="0"/>
                </a:ext>
              </a:extLst>
            </a:blip>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7" name="矩形 86"/>
          <p:cNvSpPr/>
          <p:nvPr/>
        </p:nvSpPr>
        <p:spPr>
          <a:xfrm>
            <a:off x="4444345" y="3348274"/>
            <a:ext cx="1653006" cy="992001"/>
          </a:xfrm>
          <a:prstGeom prst="rect">
            <a:avLst/>
          </a:prstGeom>
          <a:blipFill>
            <a:blip r:embed="rId8" cstate="print">
              <a:extLst>
                <a:ext uri="{28A0092B-C50C-407E-A947-70E740481C1C}">
                  <a14:useLocalDpi xmlns:a14="http://schemas.microsoft.com/office/drawing/2010/main" val="0"/>
                </a:ext>
              </a:extLst>
            </a:blip>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8" name="矩形 97"/>
          <p:cNvSpPr/>
          <p:nvPr/>
        </p:nvSpPr>
        <p:spPr>
          <a:xfrm>
            <a:off x="6154450" y="3348274"/>
            <a:ext cx="1653006" cy="992001"/>
          </a:xfrm>
          <a:prstGeom prst="rect">
            <a:avLst/>
          </a:prstGeom>
          <a:blipFill>
            <a:blip r:embed="rId9" cstate="print">
              <a:extLst>
                <a:ext uri="{28A0092B-C50C-407E-A947-70E740481C1C}">
                  <a14:useLocalDpi xmlns:a14="http://schemas.microsoft.com/office/drawing/2010/main" val="0"/>
                </a:ext>
              </a:extLst>
            </a:blip>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9" name="矩形 98"/>
          <p:cNvSpPr/>
          <p:nvPr/>
        </p:nvSpPr>
        <p:spPr>
          <a:xfrm>
            <a:off x="7864567" y="3348274"/>
            <a:ext cx="1653006" cy="992001"/>
          </a:xfrm>
          <a:prstGeom prst="rect">
            <a:avLst/>
          </a:prstGeom>
          <a:blipFill>
            <a:blip r:embed="rId6" cstate="print">
              <a:extLst>
                <a:ext uri="{28A0092B-C50C-407E-A947-70E740481C1C}">
                  <a14:useLocalDpi xmlns:a14="http://schemas.microsoft.com/office/drawing/2010/main" val="0"/>
                </a:ext>
              </a:extLst>
            </a:blip>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00" name="矩形 99"/>
          <p:cNvSpPr/>
          <p:nvPr/>
        </p:nvSpPr>
        <p:spPr>
          <a:xfrm>
            <a:off x="9574662" y="3348274"/>
            <a:ext cx="1653006" cy="992001"/>
          </a:xfrm>
          <a:prstGeom prst="rect">
            <a:avLst/>
          </a:prstGeom>
          <a:blipFill>
            <a:blip r:embed="rId9" cstate="print">
              <a:extLst>
                <a:ext uri="{28A0092B-C50C-407E-A947-70E740481C1C}">
                  <a14:useLocalDpi xmlns:a14="http://schemas.microsoft.com/office/drawing/2010/main" val="0"/>
                </a:ext>
              </a:extLst>
            </a:blip>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101" name="组合 100"/>
          <p:cNvGrpSpPr/>
          <p:nvPr/>
        </p:nvGrpSpPr>
        <p:grpSpPr>
          <a:xfrm>
            <a:off x="1024138" y="1834876"/>
            <a:ext cx="10203532" cy="339885"/>
            <a:chOff x="4940300" y="3513623"/>
            <a:chExt cx="13484028" cy="449159"/>
          </a:xfrm>
        </p:grpSpPr>
        <p:grpSp>
          <p:nvGrpSpPr>
            <p:cNvPr id="102" name="组合 101"/>
            <p:cNvGrpSpPr/>
            <p:nvPr/>
          </p:nvGrpSpPr>
          <p:grpSpPr>
            <a:xfrm>
              <a:off x="4940300" y="3581780"/>
              <a:ext cx="361950" cy="254002"/>
              <a:chOff x="4940300" y="3428999"/>
              <a:chExt cx="457202" cy="254002"/>
            </a:xfrm>
          </p:grpSpPr>
          <p:sp>
            <p:nvSpPr>
              <p:cNvPr id="105" name="箭头: V 形 104"/>
              <p:cNvSpPr/>
              <p:nvPr/>
            </p:nvSpPr>
            <p:spPr>
              <a:xfrm>
                <a:off x="4940300" y="3429000"/>
                <a:ext cx="254001" cy="254001"/>
              </a:xfrm>
              <a:prstGeom prst="chevron">
                <a:avLst/>
              </a:prstGeom>
              <a:solidFill>
                <a:srgbClr val="580C6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6" name="箭头: V 形 105"/>
              <p:cNvSpPr/>
              <p:nvPr/>
            </p:nvSpPr>
            <p:spPr>
              <a:xfrm>
                <a:off x="5143501" y="3428999"/>
                <a:ext cx="254001" cy="254001"/>
              </a:xfrm>
              <a:prstGeom prst="chevron">
                <a:avLst/>
              </a:prstGeom>
              <a:solidFill>
                <a:srgbClr val="580C6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cxnSp>
          <p:nvCxnSpPr>
            <p:cNvPr id="103" name="直接连接符 102"/>
            <p:cNvCxnSpPr/>
            <p:nvPr/>
          </p:nvCxnSpPr>
          <p:spPr>
            <a:xfrm>
              <a:off x="4940300" y="3962782"/>
              <a:ext cx="13484028" cy="0"/>
            </a:xfrm>
            <a:prstGeom prst="line">
              <a:avLst/>
            </a:prstGeom>
            <a:noFill/>
            <a:ln w="6350" cap="flat" cmpd="sng" algn="ctr">
              <a:solidFill>
                <a:sysClr val="window" lastClr="FFFFFF">
                  <a:lumMod val="75000"/>
                </a:sysClr>
              </a:solidFill>
              <a:prstDash val="sysDash"/>
              <a:miter lim="800000"/>
            </a:ln>
            <a:effectLst/>
          </p:spPr>
        </p:cxnSp>
        <p:sp>
          <p:nvSpPr>
            <p:cNvPr id="104" name="矩形 103"/>
            <p:cNvSpPr/>
            <p:nvPr/>
          </p:nvSpPr>
          <p:spPr>
            <a:xfrm>
              <a:off x="5302250" y="3513623"/>
              <a:ext cx="2142104" cy="406728"/>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cs typeface="Times New Roman" panose="02020603050405020304" pitchFamily="18" charset="0"/>
                </a:rPr>
                <a:t>点击此处修改内容</a:t>
              </a:r>
              <a:endParaRPr kumimoji="0" lang="zh-CN" altLang="zh-CN" sz="14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152" name="矩形 151"/>
          <p:cNvSpPr/>
          <p:nvPr/>
        </p:nvSpPr>
        <p:spPr>
          <a:xfrm>
            <a:off x="1176300" y="5226427"/>
            <a:ext cx="1385683" cy="1106585"/>
          </a:xfrm>
          <a:prstGeom prst="rect">
            <a:avLst/>
          </a:prstGeom>
        </p:spPr>
        <p:txBody>
          <a:bodyPr wrap="square">
            <a:spAutoFit/>
          </a:bodyPr>
          <a:lstStyle/>
          <a:p>
            <a:pPr marL="0" marR="0" lvl="0" indent="0" algn="ctr" defTabSz="914400" eaLnBrk="1" fontAlgn="auto" latinLnBrk="0" hangingPunct="1">
              <a:lnSpc>
                <a:spcPct val="150000"/>
              </a:lnSpc>
              <a:spcBef>
                <a:spcPts val="0"/>
              </a:spcBef>
              <a:spcAft>
                <a:spcPts val="0"/>
              </a:spcAft>
              <a:buClrTx/>
              <a:buSzTx/>
              <a:buFontTx/>
              <a:buNone/>
              <a:defRPr/>
            </a:pPr>
            <a:r>
              <a:rPr kumimoji="0" lang="zh-CN" altLang="en-US" sz="900" b="0" i="0" u="none" strike="noStrike" kern="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宋体" panose="02010600030101010101" pitchFamily="2" charset="-122"/>
              </a:rPr>
              <a:t>点击此处修改内容点击此处修改点击此处修改点击此处修改点击此处修改点击此处修改点击此处修改点击此处修改</a:t>
            </a:r>
          </a:p>
        </p:txBody>
      </p:sp>
      <p:sp>
        <p:nvSpPr>
          <p:cNvPr id="156" name="矩形 155"/>
          <p:cNvSpPr/>
          <p:nvPr/>
        </p:nvSpPr>
        <p:spPr>
          <a:xfrm>
            <a:off x="2909224" y="5074435"/>
            <a:ext cx="3768368" cy="483337"/>
          </a:xfrm>
          <a:prstGeom prst="rect">
            <a:avLst/>
          </a:prstGeom>
        </p:spPr>
        <p:txBody>
          <a:bodyPr wrap="square">
            <a:spAutoFit/>
          </a:bodyPr>
          <a:lstStyle/>
          <a:p>
            <a:pPr marL="0" marR="0" lvl="0" indent="0" algn="ctr" defTabSz="914400" eaLnBrk="1" fontAlgn="auto" latinLnBrk="0" hangingPunct="1">
              <a:lnSpc>
                <a:spcPct val="150000"/>
              </a:lnSpc>
              <a:spcBef>
                <a:spcPts val="0"/>
              </a:spcBef>
              <a:spcAft>
                <a:spcPts val="0"/>
              </a:spcAft>
              <a:buClrTx/>
              <a:buSzTx/>
              <a:buFontTx/>
              <a:buNone/>
              <a:defRPr/>
            </a:pPr>
            <a:r>
              <a:rPr kumimoji="0" lang="zh-CN" altLang="en-US" sz="900" b="0" i="0" u="none" strike="noStrike" kern="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宋体" panose="02010600030101010101" pitchFamily="2" charset="-122"/>
              </a:rPr>
              <a:t>点击此处修改内容点击此处修改点击此处修改点击此处修改点击此处修改点击此处修改点击此处修改点击此处修改</a:t>
            </a:r>
          </a:p>
        </p:txBody>
      </p:sp>
      <p:pic>
        <p:nvPicPr>
          <p:cNvPr id="153" name="图形 152" descr="书籍"/>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25395" y="4747006"/>
            <a:ext cx="479421" cy="479421"/>
          </a:xfrm>
          <a:prstGeom prst="rect">
            <a:avLst/>
          </a:prstGeom>
        </p:spPr>
      </p:pic>
      <p:sp>
        <p:nvSpPr>
          <p:cNvPr id="137" name="矩形: 圆角 136"/>
          <p:cNvSpPr/>
          <p:nvPr/>
        </p:nvSpPr>
        <p:spPr>
          <a:xfrm>
            <a:off x="3925771" y="4478057"/>
            <a:ext cx="1564370" cy="420092"/>
          </a:xfrm>
          <a:prstGeom prst="roundRect">
            <a:avLst>
              <a:gd name="adj" fmla="val 50000"/>
            </a:avLst>
          </a:prstGeom>
          <a:solidFill>
            <a:srgbClr val="580C6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cs typeface="+mn-cs"/>
              </a:rPr>
              <a:t>点击此处修改</a:t>
            </a:r>
            <a:endParaRPr kumimoji="0" lang="zh-CN" altLang="zh-CN" sz="1600" b="0" i="0" u="none" strike="noStrike" kern="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58" name="矩形: 圆角 157"/>
          <p:cNvSpPr/>
          <p:nvPr/>
        </p:nvSpPr>
        <p:spPr>
          <a:xfrm>
            <a:off x="8316295" y="4478664"/>
            <a:ext cx="1564370" cy="420092"/>
          </a:xfrm>
          <a:prstGeom prst="roundRect">
            <a:avLst>
              <a:gd name="adj" fmla="val 50000"/>
            </a:avLst>
          </a:prstGeom>
          <a:solidFill>
            <a:srgbClr val="580C6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cs typeface="+mn-cs"/>
              </a:rPr>
              <a:t>点击此处修改</a:t>
            </a:r>
            <a:endParaRPr kumimoji="0" lang="zh-CN" altLang="zh-CN" sz="1600" b="0" i="0" u="none" strike="noStrike" kern="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cs typeface="+mn-cs"/>
            </a:endParaRPr>
          </a:p>
        </p:txBody>
      </p:sp>
      <p:graphicFrame>
        <p:nvGraphicFramePr>
          <p:cNvPr id="6" name="表格 7"/>
          <p:cNvGraphicFramePr>
            <a:graphicFrameLocks noGrp="1"/>
          </p:cNvGraphicFramePr>
          <p:nvPr/>
        </p:nvGraphicFramePr>
        <p:xfrm>
          <a:off x="7250682" y="5085832"/>
          <a:ext cx="3765015" cy="1097280"/>
        </p:xfrm>
        <a:graphic>
          <a:graphicData uri="http://schemas.openxmlformats.org/drawingml/2006/table">
            <a:tbl>
              <a:tblPr firstRow="1" bandRow="1">
                <a:tableStyleId>{5C22544A-7EE6-4342-B048-85BDC9FD1C3A}</a:tableStyleId>
              </a:tblPr>
              <a:tblGrid>
                <a:gridCol w="753003">
                  <a:extLst>
                    <a:ext uri="{9D8B030D-6E8A-4147-A177-3AD203B41FA5}">
                      <a16:colId xmlns:a16="http://schemas.microsoft.com/office/drawing/2014/main" val="20000"/>
                    </a:ext>
                  </a:extLst>
                </a:gridCol>
                <a:gridCol w="753003">
                  <a:extLst>
                    <a:ext uri="{9D8B030D-6E8A-4147-A177-3AD203B41FA5}">
                      <a16:colId xmlns:a16="http://schemas.microsoft.com/office/drawing/2014/main" val="20001"/>
                    </a:ext>
                  </a:extLst>
                </a:gridCol>
                <a:gridCol w="753003">
                  <a:extLst>
                    <a:ext uri="{9D8B030D-6E8A-4147-A177-3AD203B41FA5}">
                      <a16:colId xmlns:a16="http://schemas.microsoft.com/office/drawing/2014/main" val="20002"/>
                    </a:ext>
                  </a:extLst>
                </a:gridCol>
                <a:gridCol w="753003">
                  <a:extLst>
                    <a:ext uri="{9D8B030D-6E8A-4147-A177-3AD203B41FA5}">
                      <a16:colId xmlns:a16="http://schemas.microsoft.com/office/drawing/2014/main" val="20003"/>
                    </a:ext>
                  </a:extLst>
                </a:gridCol>
                <a:gridCol w="753003">
                  <a:extLst>
                    <a:ext uri="{9D8B030D-6E8A-4147-A177-3AD203B41FA5}">
                      <a16:colId xmlns:a16="http://schemas.microsoft.com/office/drawing/2014/main" val="20004"/>
                    </a:ext>
                  </a:extLst>
                </a:gridCol>
              </a:tblGrid>
              <a:tr h="357298">
                <a:tc>
                  <a:txBody>
                    <a:bodyPr/>
                    <a:lstStyle/>
                    <a:p>
                      <a:endParaRPr lang="zh-CN" altLang="en-US" dirty="0"/>
                    </a:p>
                  </a:txBody>
                  <a:tcPr>
                    <a:solidFill>
                      <a:srgbClr val="580C6E">
                        <a:alpha val="47000"/>
                      </a:srgbClr>
                    </a:solidFill>
                  </a:tcPr>
                </a:tc>
                <a:tc>
                  <a:txBody>
                    <a:bodyPr/>
                    <a:lstStyle/>
                    <a:p>
                      <a:endParaRPr lang="zh-CN" altLang="en-US" dirty="0"/>
                    </a:p>
                  </a:txBody>
                  <a:tcPr>
                    <a:solidFill>
                      <a:srgbClr val="580C6E">
                        <a:alpha val="47000"/>
                      </a:srgbClr>
                    </a:solidFill>
                  </a:tcPr>
                </a:tc>
                <a:tc>
                  <a:txBody>
                    <a:bodyPr/>
                    <a:lstStyle/>
                    <a:p>
                      <a:endParaRPr lang="zh-CN" altLang="en-US" dirty="0"/>
                    </a:p>
                  </a:txBody>
                  <a:tcPr>
                    <a:solidFill>
                      <a:srgbClr val="580C6E">
                        <a:alpha val="47000"/>
                      </a:srgbClr>
                    </a:solidFill>
                  </a:tcPr>
                </a:tc>
                <a:tc>
                  <a:txBody>
                    <a:bodyPr/>
                    <a:lstStyle/>
                    <a:p>
                      <a:endParaRPr lang="zh-CN" altLang="en-US" dirty="0"/>
                    </a:p>
                  </a:txBody>
                  <a:tcPr>
                    <a:solidFill>
                      <a:srgbClr val="580C6E">
                        <a:alpha val="47000"/>
                      </a:srgbClr>
                    </a:solidFill>
                  </a:tcPr>
                </a:tc>
                <a:tc>
                  <a:txBody>
                    <a:bodyPr/>
                    <a:lstStyle/>
                    <a:p>
                      <a:endParaRPr lang="zh-CN" altLang="en-US" dirty="0"/>
                    </a:p>
                  </a:txBody>
                  <a:tcPr>
                    <a:solidFill>
                      <a:srgbClr val="580C6E">
                        <a:alpha val="47000"/>
                      </a:srgbClr>
                    </a:solidFill>
                  </a:tcPr>
                </a:tc>
                <a:extLst>
                  <a:ext uri="{0D108BD9-81ED-4DB2-BD59-A6C34878D82A}">
                    <a16:rowId xmlns:a16="http://schemas.microsoft.com/office/drawing/2014/main" val="10000"/>
                  </a:ext>
                </a:extLst>
              </a:tr>
              <a:tr h="357298">
                <a:tc>
                  <a:txBody>
                    <a:bodyPr/>
                    <a:lstStyle/>
                    <a:p>
                      <a:endParaRPr lang="zh-CN" altLang="en-US" dirty="0"/>
                    </a:p>
                  </a:txBody>
                  <a:tcPr>
                    <a:solidFill>
                      <a:schemeClr val="bg1">
                        <a:lumMod val="50000"/>
                        <a:alpha val="19000"/>
                      </a:schemeClr>
                    </a:solidFill>
                  </a:tcPr>
                </a:tc>
                <a:tc>
                  <a:txBody>
                    <a:bodyPr/>
                    <a:lstStyle/>
                    <a:p>
                      <a:endParaRPr lang="zh-CN" altLang="en-US" dirty="0"/>
                    </a:p>
                  </a:txBody>
                  <a:tcPr>
                    <a:solidFill>
                      <a:schemeClr val="bg1">
                        <a:lumMod val="50000"/>
                        <a:alpha val="19000"/>
                      </a:schemeClr>
                    </a:solidFill>
                  </a:tcPr>
                </a:tc>
                <a:tc>
                  <a:txBody>
                    <a:bodyPr/>
                    <a:lstStyle/>
                    <a:p>
                      <a:endParaRPr lang="zh-CN" altLang="en-US" dirty="0"/>
                    </a:p>
                  </a:txBody>
                  <a:tcPr>
                    <a:solidFill>
                      <a:schemeClr val="bg1">
                        <a:lumMod val="50000"/>
                        <a:alpha val="19000"/>
                      </a:schemeClr>
                    </a:solidFill>
                  </a:tcPr>
                </a:tc>
                <a:tc>
                  <a:txBody>
                    <a:bodyPr/>
                    <a:lstStyle/>
                    <a:p>
                      <a:endParaRPr lang="zh-CN" altLang="en-US" dirty="0"/>
                    </a:p>
                  </a:txBody>
                  <a:tcPr>
                    <a:solidFill>
                      <a:schemeClr val="bg1">
                        <a:lumMod val="50000"/>
                        <a:alpha val="19000"/>
                      </a:schemeClr>
                    </a:solidFill>
                  </a:tcPr>
                </a:tc>
                <a:tc>
                  <a:txBody>
                    <a:bodyPr/>
                    <a:lstStyle/>
                    <a:p>
                      <a:endParaRPr lang="zh-CN" altLang="en-US" dirty="0"/>
                    </a:p>
                  </a:txBody>
                  <a:tcPr>
                    <a:solidFill>
                      <a:schemeClr val="bg1">
                        <a:lumMod val="50000"/>
                        <a:alpha val="19000"/>
                      </a:schemeClr>
                    </a:solidFill>
                  </a:tcPr>
                </a:tc>
                <a:extLst>
                  <a:ext uri="{0D108BD9-81ED-4DB2-BD59-A6C34878D82A}">
                    <a16:rowId xmlns:a16="http://schemas.microsoft.com/office/drawing/2014/main" val="10001"/>
                  </a:ext>
                </a:extLst>
              </a:tr>
              <a:tr h="357298">
                <a:tc>
                  <a:txBody>
                    <a:bodyPr/>
                    <a:lstStyle/>
                    <a:p>
                      <a:endParaRPr lang="zh-CN" altLang="en-US" dirty="0"/>
                    </a:p>
                  </a:txBody>
                  <a:tcPr>
                    <a:solidFill>
                      <a:schemeClr val="bg1">
                        <a:lumMod val="95000"/>
                      </a:schemeClr>
                    </a:solidFill>
                  </a:tcPr>
                </a:tc>
                <a:tc>
                  <a:txBody>
                    <a:bodyPr/>
                    <a:lstStyle/>
                    <a:p>
                      <a:endParaRPr lang="zh-CN" altLang="en-US"/>
                    </a:p>
                  </a:txBody>
                  <a:tcPr>
                    <a:solidFill>
                      <a:schemeClr val="bg1">
                        <a:lumMod val="95000"/>
                      </a:schemeClr>
                    </a:solidFill>
                  </a:tcPr>
                </a:tc>
                <a:tc>
                  <a:txBody>
                    <a:bodyPr/>
                    <a:lstStyle/>
                    <a:p>
                      <a:endParaRPr lang="zh-CN" altLang="en-US"/>
                    </a:p>
                  </a:txBody>
                  <a:tcPr>
                    <a:solidFill>
                      <a:schemeClr val="bg1">
                        <a:lumMod val="95000"/>
                      </a:schemeClr>
                    </a:solidFill>
                  </a:tcPr>
                </a:tc>
                <a:tc>
                  <a:txBody>
                    <a:bodyPr/>
                    <a:lstStyle/>
                    <a:p>
                      <a:endParaRPr lang="zh-CN" altLang="en-US"/>
                    </a:p>
                  </a:txBody>
                  <a:tcPr>
                    <a:solidFill>
                      <a:schemeClr val="bg1">
                        <a:lumMod val="95000"/>
                      </a:schemeClr>
                    </a:solidFill>
                  </a:tcPr>
                </a:tc>
                <a:tc>
                  <a:txBody>
                    <a:bodyPr/>
                    <a:lstStyle/>
                    <a:p>
                      <a:endParaRPr lang="zh-CN" altLang="en-US" dirty="0"/>
                    </a:p>
                  </a:txBody>
                  <a:tcPr>
                    <a:solidFill>
                      <a:schemeClr val="bg1">
                        <a:lumMod val="95000"/>
                      </a:schemeClr>
                    </a:solidFill>
                  </a:tcPr>
                </a:tc>
                <a:extLst>
                  <a:ext uri="{0D108BD9-81ED-4DB2-BD59-A6C34878D82A}">
                    <a16:rowId xmlns:a16="http://schemas.microsoft.com/office/drawing/2014/main" val="10002"/>
                  </a:ext>
                </a:extLst>
              </a:tr>
            </a:tbl>
          </a:graphicData>
        </a:graphic>
      </p:graphicFrame>
      <p:sp>
        <p:nvSpPr>
          <p:cNvPr id="8" name="矩形: 圆角 7"/>
          <p:cNvSpPr/>
          <p:nvPr/>
        </p:nvSpPr>
        <p:spPr>
          <a:xfrm>
            <a:off x="1024133" y="4567094"/>
            <a:ext cx="1653006" cy="2046876"/>
          </a:xfrm>
          <a:prstGeom prst="roundRect">
            <a:avLst>
              <a:gd name="adj" fmla="val 2663"/>
            </a:avLst>
          </a:prstGeom>
          <a:noFill/>
          <a:ln>
            <a:solidFill>
              <a:srgbClr val="580C6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圆角 160"/>
          <p:cNvSpPr/>
          <p:nvPr/>
        </p:nvSpPr>
        <p:spPr>
          <a:xfrm>
            <a:off x="7016819" y="4567094"/>
            <a:ext cx="4210846" cy="2046876"/>
          </a:xfrm>
          <a:prstGeom prst="roundRect">
            <a:avLst>
              <a:gd name="adj" fmla="val 2663"/>
            </a:avLst>
          </a:prstGeom>
          <a:noFill/>
          <a:ln>
            <a:solidFill>
              <a:srgbClr val="580C6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500"/>
                                        <p:tgtEl>
                                          <p:spTgt spid="3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up)">
                                      <p:cBhvr>
                                        <p:cTn id="10" dur="500"/>
                                        <p:tgtEl>
                                          <p:spTgt spid="31"/>
                                        </p:tgtEl>
                                      </p:cBhvr>
                                    </p:animEffect>
                                  </p:childTnLst>
                                </p:cTn>
                              </p:par>
                              <p:par>
                                <p:cTn id="11" presetID="2" presetClass="entr" presetSubtype="4" fill="hold" grpId="0" nodeType="withEffect">
                                  <p:stCondLst>
                                    <p:cond delay="0"/>
                                  </p:stCondLst>
                                  <p:childTnLst>
                                    <p:set>
                                      <p:cBhvr>
                                        <p:cTn id="12" dur="1" fill="hold">
                                          <p:stCondLst>
                                            <p:cond delay="0"/>
                                          </p:stCondLst>
                                        </p:cTn>
                                        <p:tgtEl>
                                          <p:spTgt spid="160"/>
                                        </p:tgtEl>
                                        <p:attrNameLst>
                                          <p:attrName>style.visibility</p:attrName>
                                        </p:attrNameLst>
                                      </p:cBhvr>
                                      <p:to>
                                        <p:strVal val="visible"/>
                                      </p:to>
                                    </p:set>
                                    <p:anim calcmode="lin" valueType="num">
                                      <p:cBhvr additive="base">
                                        <p:cTn id="13" dur="500" fill="hold"/>
                                        <p:tgtEl>
                                          <p:spTgt spid="160"/>
                                        </p:tgtEl>
                                        <p:attrNameLst>
                                          <p:attrName>ppt_x</p:attrName>
                                        </p:attrNameLst>
                                      </p:cBhvr>
                                      <p:tavLst>
                                        <p:tav tm="0">
                                          <p:val>
                                            <p:strVal val="#ppt_x"/>
                                          </p:val>
                                        </p:tav>
                                        <p:tav tm="100000">
                                          <p:val>
                                            <p:strVal val="#ppt_x"/>
                                          </p:val>
                                        </p:tav>
                                      </p:tavLst>
                                    </p:anim>
                                    <p:anim calcmode="lin" valueType="num">
                                      <p:cBhvr additive="base">
                                        <p:cTn id="14" dur="500" fill="hold"/>
                                        <p:tgtEl>
                                          <p:spTgt spid="160"/>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additive="base">
                                        <p:cTn id="17" dur="500" fill="hold"/>
                                        <p:tgtEl>
                                          <p:spTgt spid="67"/>
                                        </p:tgtEl>
                                        <p:attrNameLst>
                                          <p:attrName>ppt_x</p:attrName>
                                        </p:attrNameLst>
                                      </p:cBhvr>
                                      <p:tavLst>
                                        <p:tav tm="0">
                                          <p:val>
                                            <p:strVal val="#ppt_x"/>
                                          </p:val>
                                        </p:tav>
                                        <p:tav tm="100000">
                                          <p:val>
                                            <p:strVal val="#ppt_x"/>
                                          </p:val>
                                        </p:tav>
                                      </p:tavLst>
                                    </p:anim>
                                    <p:anim calcmode="lin" valueType="num">
                                      <p:cBhvr additive="base">
                                        <p:cTn id="18" dur="500" fill="hold"/>
                                        <p:tgtEl>
                                          <p:spTgt spid="6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anim calcmode="lin" valueType="num">
                                      <p:cBhvr additive="base">
                                        <p:cTn id="21" dur="500" fill="hold"/>
                                        <p:tgtEl>
                                          <p:spTgt spid="78"/>
                                        </p:tgtEl>
                                        <p:attrNameLst>
                                          <p:attrName>ppt_x</p:attrName>
                                        </p:attrNameLst>
                                      </p:cBhvr>
                                      <p:tavLst>
                                        <p:tav tm="0">
                                          <p:val>
                                            <p:strVal val="#ppt_x"/>
                                          </p:val>
                                        </p:tav>
                                        <p:tav tm="100000">
                                          <p:val>
                                            <p:strVal val="#ppt_x"/>
                                          </p:val>
                                        </p:tav>
                                      </p:tavLst>
                                    </p:anim>
                                    <p:anim calcmode="lin" valueType="num">
                                      <p:cBhvr additive="base">
                                        <p:cTn id="22" dur="500" fill="hold"/>
                                        <p:tgtEl>
                                          <p:spTgt spid="78"/>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80"/>
                                        </p:tgtEl>
                                        <p:attrNameLst>
                                          <p:attrName>style.visibility</p:attrName>
                                        </p:attrNameLst>
                                      </p:cBhvr>
                                      <p:to>
                                        <p:strVal val="visible"/>
                                      </p:to>
                                    </p:set>
                                    <p:anim calcmode="lin" valueType="num">
                                      <p:cBhvr additive="base">
                                        <p:cTn id="25" dur="500" fill="hold"/>
                                        <p:tgtEl>
                                          <p:spTgt spid="80"/>
                                        </p:tgtEl>
                                        <p:attrNameLst>
                                          <p:attrName>ppt_x</p:attrName>
                                        </p:attrNameLst>
                                      </p:cBhvr>
                                      <p:tavLst>
                                        <p:tav tm="0">
                                          <p:val>
                                            <p:strVal val="#ppt_x"/>
                                          </p:val>
                                        </p:tav>
                                        <p:tav tm="100000">
                                          <p:val>
                                            <p:strVal val="#ppt_x"/>
                                          </p:val>
                                        </p:tav>
                                      </p:tavLst>
                                    </p:anim>
                                    <p:anim calcmode="lin" valueType="num">
                                      <p:cBhvr additive="base">
                                        <p:cTn id="26" dur="500" fill="hold"/>
                                        <p:tgtEl>
                                          <p:spTgt spid="80"/>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81"/>
                                        </p:tgtEl>
                                        <p:attrNameLst>
                                          <p:attrName>style.visibility</p:attrName>
                                        </p:attrNameLst>
                                      </p:cBhvr>
                                      <p:to>
                                        <p:strVal val="visible"/>
                                      </p:to>
                                    </p:set>
                                    <p:anim calcmode="lin" valueType="num">
                                      <p:cBhvr additive="base">
                                        <p:cTn id="29" dur="500" fill="hold"/>
                                        <p:tgtEl>
                                          <p:spTgt spid="81"/>
                                        </p:tgtEl>
                                        <p:attrNameLst>
                                          <p:attrName>ppt_x</p:attrName>
                                        </p:attrNameLst>
                                      </p:cBhvr>
                                      <p:tavLst>
                                        <p:tav tm="0">
                                          <p:val>
                                            <p:strVal val="#ppt_x"/>
                                          </p:val>
                                        </p:tav>
                                        <p:tav tm="100000">
                                          <p:val>
                                            <p:strVal val="#ppt_x"/>
                                          </p:val>
                                        </p:tav>
                                      </p:tavLst>
                                    </p:anim>
                                    <p:anim calcmode="lin" valueType="num">
                                      <p:cBhvr additive="base">
                                        <p:cTn id="30" dur="500" fill="hold"/>
                                        <p:tgtEl>
                                          <p:spTgt spid="81"/>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85"/>
                                        </p:tgtEl>
                                        <p:attrNameLst>
                                          <p:attrName>style.visibility</p:attrName>
                                        </p:attrNameLst>
                                      </p:cBhvr>
                                      <p:to>
                                        <p:strVal val="visible"/>
                                      </p:to>
                                    </p:set>
                                    <p:anim calcmode="lin" valueType="num">
                                      <p:cBhvr additive="base">
                                        <p:cTn id="33" dur="500" fill="hold"/>
                                        <p:tgtEl>
                                          <p:spTgt spid="85"/>
                                        </p:tgtEl>
                                        <p:attrNameLst>
                                          <p:attrName>ppt_x</p:attrName>
                                        </p:attrNameLst>
                                      </p:cBhvr>
                                      <p:tavLst>
                                        <p:tav tm="0">
                                          <p:val>
                                            <p:strVal val="#ppt_x"/>
                                          </p:val>
                                        </p:tav>
                                        <p:tav tm="100000">
                                          <p:val>
                                            <p:strVal val="#ppt_x"/>
                                          </p:val>
                                        </p:tav>
                                      </p:tavLst>
                                    </p:anim>
                                    <p:anim calcmode="lin" valueType="num">
                                      <p:cBhvr additive="base">
                                        <p:cTn id="34" dur="500" fill="hold"/>
                                        <p:tgtEl>
                                          <p:spTgt spid="85"/>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86"/>
                                        </p:tgtEl>
                                        <p:attrNameLst>
                                          <p:attrName>style.visibility</p:attrName>
                                        </p:attrNameLst>
                                      </p:cBhvr>
                                      <p:to>
                                        <p:strVal val="visible"/>
                                      </p:to>
                                    </p:set>
                                    <p:anim calcmode="lin" valueType="num">
                                      <p:cBhvr additive="base">
                                        <p:cTn id="37" dur="500" fill="hold"/>
                                        <p:tgtEl>
                                          <p:spTgt spid="86"/>
                                        </p:tgtEl>
                                        <p:attrNameLst>
                                          <p:attrName>ppt_x</p:attrName>
                                        </p:attrNameLst>
                                      </p:cBhvr>
                                      <p:tavLst>
                                        <p:tav tm="0">
                                          <p:val>
                                            <p:strVal val="#ppt_x"/>
                                          </p:val>
                                        </p:tav>
                                        <p:tav tm="100000">
                                          <p:val>
                                            <p:strVal val="#ppt_x"/>
                                          </p:val>
                                        </p:tav>
                                      </p:tavLst>
                                    </p:anim>
                                    <p:anim calcmode="lin" valueType="num">
                                      <p:cBhvr additive="base">
                                        <p:cTn id="38" dur="500" fill="hold"/>
                                        <p:tgtEl>
                                          <p:spTgt spid="86"/>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87"/>
                                        </p:tgtEl>
                                        <p:attrNameLst>
                                          <p:attrName>style.visibility</p:attrName>
                                        </p:attrNameLst>
                                      </p:cBhvr>
                                      <p:to>
                                        <p:strVal val="visible"/>
                                      </p:to>
                                    </p:set>
                                    <p:anim calcmode="lin" valueType="num">
                                      <p:cBhvr additive="base">
                                        <p:cTn id="41" dur="500" fill="hold"/>
                                        <p:tgtEl>
                                          <p:spTgt spid="87"/>
                                        </p:tgtEl>
                                        <p:attrNameLst>
                                          <p:attrName>ppt_x</p:attrName>
                                        </p:attrNameLst>
                                      </p:cBhvr>
                                      <p:tavLst>
                                        <p:tav tm="0">
                                          <p:val>
                                            <p:strVal val="#ppt_x"/>
                                          </p:val>
                                        </p:tav>
                                        <p:tav tm="100000">
                                          <p:val>
                                            <p:strVal val="#ppt_x"/>
                                          </p:val>
                                        </p:tav>
                                      </p:tavLst>
                                    </p:anim>
                                    <p:anim calcmode="lin" valueType="num">
                                      <p:cBhvr additive="base">
                                        <p:cTn id="42" dur="500" fill="hold"/>
                                        <p:tgtEl>
                                          <p:spTgt spid="87"/>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98"/>
                                        </p:tgtEl>
                                        <p:attrNameLst>
                                          <p:attrName>style.visibility</p:attrName>
                                        </p:attrNameLst>
                                      </p:cBhvr>
                                      <p:to>
                                        <p:strVal val="visible"/>
                                      </p:to>
                                    </p:set>
                                    <p:anim calcmode="lin" valueType="num">
                                      <p:cBhvr additive="base">
                                        <p:cTn id="45" dur="500" fill="hold"/>
                                        <p:tgtEl>
                                          <p:spTgt spid="98"/>
                                        </p:tgtEl>
                                        <p:attrNameLst>
                                          <p:attrName>ppt_x</p:attrName>
                                        </p:attrNameLst>
                                      </p:cBhvr>
                                      <p:tavLst>
                                        <p:tav tm="0">
                                          <p:val>
                                            <p:strVal val="#ppt_x"/>
                                          </p:val>
                                        </p:tav>
                                        <p:tav tm="100000">
                                          <p:val>
                                            <p:strVal val="#ppt_x"/>
                                          </p:val>
                                        </p:tav>
                                      </p:tavLst>
                                    </p:anim>
                                    <p:anim calcmode="lin" valueType="num">
                                      <p:cBhvr additive="base">
                                        <p:cTn id="46" dur="500" fill="hold"/>
                                        <p:tgtEl>
                                          <p:spTgt spid="98"/>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99"/>
                                        </p:tgtEl>
                                        <p:attrNameLst>
                                          <p:attrName>style.visibility</p:attrName>
                                        </p:attrNameLst>
                                      </p:cBhvr>
                                      <p:to>
                                        <p:strVal val="visible"/>
                                      </p:to>
                                    </p:set>
                                    <p:anim calcmode="lin" valueType="num">
                                      <p:cBhvr additive="base">
                                        <p:cTn id="49" dur="500" fill="hold"/>
                                        <p:tgtEl>
                                          <p:spTgt spid="99"/>
                                        </p:tgtEl>
                                        <p:attrNameLst>
                                          <p:attrName>ppt_x</p:attrName>
                                        </p:attrNameLst>
                                      </p:cBhvr>
                                      <p:tavLst>
                                        <p:tav tm="0">
                                          <p:val>
                                            <p:strVal val="#ppt_x"/>
                                          </p:val>
                                        </p:tav>
                                        <p:tav tm="100000">
                                          <p:val>
                                            <p:strVal val="#ppt_x"/>
                                          </p:val>
                                        </p:tav>
                                      </p:tavLst>
                                    </p:anim>
                                    <p:anim calcmode="lin" valueType="num">
                                      <p:cBhvr additive="base">
                                        <p:cTn id="50" dur="500" fill="hold"/>
                                        <p:tgtEl>
                                          <p:spTgt spid="99"/>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00"/>
                                        </p:tgtEl>
                                        <p:attrNameLst>
                                          <p:attrName>style.visibility</p:attrName>
                                        </p:attrNameLst>
                                      </p:cBhvr>
                                      <p:to>
                                        <p:strVal val="visible"/>
                                      </p:to>
                                    </p:set>
                                    <p:anim calcmode="lin" valueType="num">
                                      <p:cBhvr additive="base">
                                        <p:cTn id="53" dur="500" fill="hold"/>
                                        <p:tgtEl>
                                          <p:spTgt spid="100"/>
                                        </p:tgtEl>
                                        <p:attrNameLst>
                                          <p:attrName>ppt_x</p:attrName>
                                        </p:attrNameLst>
                                      </p:cBhvr>
                                      <p:tavLst>
                                        <p:tav tm="0">
                                          <p:val>
                                            <p:strVal val="#ppt_x"/>
                                          </p:val>
                                        </p:tav>
                                        <p:tav tm="100000">
                                          <p:val>
                                            <p:strVal val="#ppt_x"/>
                                          </p:val>
                                        </p:tav>
                                      </p:tavLst>
                                    </p:anim>
                                    <p:anim calcmode="lin" valueType="num">
                                      <p:cBhvr additive="base">
                                        <p:cTn id="54" dur="500" fill="hold"/>
                                        <p:tgtEl>
                                          <p:spTgt spid="100"/>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01"/>
                                        </p:tgtEl>
                                        <p:attrNameLst>
                                          <p:attrName>style.visibility</p:attrName>
                                        </p:attrNameLst>
                                      </p:cBhvr>
                                      <p:to>
                                        <p:strVal val="visible"/>
                                      </p:to>
                                    </p:set>
                                    <p:anim calcmode="lin" valueType="num">
                                      <p:cBhvr additive="base">
                                        <p:cTn id="57" dur="500" fill="hold"/>
                                        <p:tgtEl>
                                          <p:spTgt spid="101"/>
                                        </p:tgtEl>
                                        <p:attrNameLst>
                                          <p:attrName>ppt_x</p:attrName>
                                        </p:attrNameLst>
                                      </p:cBhvr>
                                      <p:tavLst>
                                        <p:tav tm="0">
                                          <p:val>
                                            <p:strVal val="#ppt_x"/>
                                          </p:val>
                                        </p:tav>
                                        <p:tav tm="100000">
                                          <p:val>
                                            <p:strVal val="#ppt_x"/>
                                          </p:val>
                                        </p:tav>
                                      </p:tavLst>
                                    </p:anim>
                                    <p:anim calcmode="lin" valueType="num">
                                      <p:cBhvr additive="base">
                                        <p:cTn id="58" dur="500" fill="hold"/>
                                        <p:tgtEl>
                                          <p:spTgt spid="101"/>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52"/>
                                        </p:tgtEl>
                                        <p:attrNameLst>
                                          <p:attrName>style.visibility</p:attrName>
                                        </p:attrNameLst>
                                      </p:cBhvr>
                                      <p:to>
                                        <p:strVal val="visible"/>
                                      </p:to>
                                    </p:set>
                                    <p:anim calcmode="lin" valueType="num">
                                      <p:cBhvr additive="base">
                                        <p:cTn id="61" dur="500" fill="hold"/>
                                        <p:tgtEl>
                                          <p:spTgt spid="152"/>
                                        </p:tgtEl>
                                        <p:attrNameLst>
                                          <p:attrName>ppt_x</p:attrName>
                                        </p:attrNameLst>
                                      </p:cBhvr>
                                      <p:tavLst>
                                        <p:tav tm="0">
                                          <p:val>
                                            <p:strVal val="#ppt_x"/>
                                          </p:val>
                                        </p:tav>
                                        <p:tav tm="100000">
                                          <p:val>
                                            <p:strVal val="#ppt_x"/>
                                          </p:val>
                                        </p:tav>
                                      </p:tavLst>
                                    </p:anim>
                                    <p:anim calcmode="lin" valueType="num">
                                      <p:cBhvr additive="base">
                                        <p:cTn id="62" dur="500" fill="hold"/>
                                        <p:tgtEl>
                                          <p:spTgt spid="152"/>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56"/>
                                        </p:tgtEl>
                                        <p:attrNameLst>
                                          <p:attrName>style.visibility</p:attrName>
                                        </p:attrNameLst>
                                      </p:cBhvr>
                                      <p:to>
                                        <p:strVal val="visible"/>
                                      </p:to>
                                    </p:set>
                                    <p:anim calcmode="lin" valueType="num">
                                      <p:cBhvr additive="base">
                                        <p:cTn id="65" dur="500" fill="hold"/>
                                        <p:tgtEl>
                                          <p:spTgt spid="156"/>
                                        </p:tgtEl>
                                        <p:attrNameLst>
                                          <p:attrName>ppt_x</p:attrName>
                                        </p:attrNameLst>
                                      </p:cBhvr>
                                      <p:tavLst>
                                        <p:tav tm="0">
                                          <p:val>
                                            <p:strVal val="#ppt_x"/>
                                          </p:val>
                                        </p:tav>
                                        <p:tav tm="100000">
                                          <p:val>
                                            <p:strVal val="#ppt_x"/>
                                          </p:val>
                                        </p:tav>
                                      </p:tavLst>
                                    </p:anim>
                                    <p:anim calcmode="lin" valueType="num">
                                      <p:cBhvr additive="base">
                                        <p:cTn id="66" dur="500" fill="hold"/>
                                        <p:tgtEl>
                                          <p:spTgt spid="156"/>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153"/>
                                        </p:tgtEl>
                                        <p:attrNameLst>
                                          <p:attrName>style.visibility</p:attrName>
                                        </p:attrNameLst>
                                      </p:cBhvr>
                                      <p:to>
                                        <p:strVal val="visible"/>
                                      </p:to>
                                    </p:set>
                                    <p:anim calcmode="lin" valueType="num">
                                      <p:cBhvr additive="base">
                                        <p:cTn id="69" dur="500" fill="hold"/>
                                        <p:tgtEl>
                                          <p:spTgt spid="153"/>
                                        </p:tgtEl>
                                        <p:attrNameLst>
                                          <p:attrName>ppt_x</p:attrName>
                                        </p:attrNameLst>
                                      </p:cBhvr>
                                      <p:tavLst>
                                        <p:tav tm="0">
                                          <p:val>
                                            <p:strVal val="#ppt_x"/>
                                          </p:val>
                                        </p:tav>
                                        <p:tav tm="100000">
                                          <p:val>
                                            <p:strVal val="#ppt_x"/>
                                          </p:val>
                                        </p:tav>
                                      </p:tavLst>
                                    </p:anim>
                                    <p:anim calcmode="lin" valueType="num">
                                      <p:cBhvr additive="base">
                                        <p:cTn id="70" dur="500" fill="hold"/>
                                        <p:tgtEl>
                                          <p:spTgt spid="153"/>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137"/>
                                        </p:tgtEl>
                                        <p:attrNameLst>
                                          <p:attrName>style.visibility</p:attrName>
                                        </p:attrNameLst>
                                      </p:cBhvr>
                                      <p:to>
                                        <p:strVal val="visible"/>
                                      </p:to>
                                    </p:set>
                                    <p:anim calcmode="lin" valueType="num">
                                      <p:cBhvr additive="base">
                                        <p:cTn id="73" dur="500" fill="hold"/>
                                        <p:tgtEl>
                                          <p:spTgt spid="137"/>
                                        </p:tgtEl>
                                        <p:attrNameLst>
                                          <p:attrName>ppt_x</p:attrName>
                                        </p:attrNameLst>
                                      </p:cBhvr>
                                      <p:tavLst>
                                        <p:tav tm="0">
                                          <p:val>
                                            <p:strVal val="#ppt_x"/>
                                          </p:val>
                                        </p:tav>
                                        <p:tav tm="100000">
                                          <p:val>
                                            <p:strVal val="#ppt_x"/>
                                          </p:val>
                                        </p:tav>
                                      </p:tavLst>
                                    </p:anim>
                                    <p:anim calcmode="lin" valueType="num">
                                      <p:cBhvr additive="base">
                                        <p:cTn id="74" dur="500" fill="hold"/>
                                        <p:tgtEl>
                                          <p:spTgt spid="137"/>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58"/>
                                        </p:tgtEl>
                                        <p:attrNameLst>
                                          <p:attrName>style.visibility</p:attrName>
                                        </p:attrNameLst>
                                      </p:cBhvr>
                                      <p:to>
                                        <p:strVal val="visible"/>
                                      </p:to>
                                    </p:set>
                                    <p:anim calcmode="lin" valueType="num">
                                      <p:cBhvr additive="base">
                                        <p:cTn id="77" dur="500" fill="hold"/>
                                        <p:tgtEl>
                                          <p:spTgt spid="158"/>
                                        </p:tgtEl>
                                        <p:attrNameLst>
                                          <p:attrName>ppt_x</p:attrName>
                                        </p:attrNameLst>
                                      </p:cBhvr>
                                      <p:tavLst>
                                        <p:tav tm="0">
                                          <p:val>
                                            <p:strVal val="#ppt_x"/>
                                          </p:val>
                                        </p:tav>
                                        <p:tav tm="100000">
                                          <p:val>
                                            <p:strVal val="#ppt_x"/>
                                          </p:val>
                                        </p:tav>
                                      </p:tavLst>
                                    </p:anim>
                                    <p:anim calcmode="lin" valueType="num">
                                      <p:cBhvr additive="base">
                                        <p:cTn id="78" dur="500" fill="hold"/>
                                        <p:tgtEl>
                                          <p:spTgt spid="158"/>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6"/>
                                        </p:tgtEl>
                                        <p:attrNameLst>
                                          <p:attrName>style.visibility</p:attrName>
                                        </p:attrNameLst>
                                      </p:cBhvr>
                                      <p:to>
                                        <p:strVal val="visible"/>
                                      </p:to>
                                    </p:set>
                                    <p:anim calcmode="lin" valueType="num">
                                      <p:cBhvr additive="base">
                                        <p:cTn id="81" dur="500" fill="hold"/>
                                        <p:tgtEl>
                                          <p:spTgt spid="6"/>
                                        </p:tgtEl>
                                        <p:attrNameLst>
                                          <p:attrName>ppt_x</p:attrName>
                                        </p:attrNameLst>
                                      </p:cBhvr>
                                      <p:tavLst>
                                        <p:tav tm="0">
                                          <p:val>
                                            <p:strVal val="#ppt_x"/>
                                          </p:val>
                                        </p:tav>
                                        <p:tav tm="100000">
                                          <p:val>
                                            <p:strVal val="#ppt_x"/>
                                          </p:val>
                                        </p:tav>
                                      </p:tavLst>
                                    </p:anim>
                                    <p:anim calcmode="lin" valueType="num">
                                      <p:cBhvr additive="base">
                                        <p:cTn id="82" dur="500" fill="hold"/>
                                        <p:tgtEl>
                                          <p:spTgt spid="6"/>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8"/>
                                        </p:tgtEl>
                                        <p:attrNameLst>
                                          <p:attrName>style.visibility</p:attrName>
                                        </p:attrNameLst>
                                      </p:cBhvr>
                                      <p:to>
                                        <p:strVal val="visible"/>
                                      </p:to>
                                    </p:set>
                                    <p:anim calcmode="lin" valueType="num">
                                      <p:cBhvr additive="base">
                                        <p:cTn id="85" dur="500" fill="hold"/>
                                        <p:tgtEl>
                                          <p:spTgt spid="8"/>
                                        </p:tgtEl>
                                        <p:attrNameLst>
                                          <p:attrName>ppt_x</p:attrName>
                                        </p:attrNameLst>
                                      </p:cBhvr>
                                      <p:tavLst>
                                        <p:tav tm="0">
                                          <p:val>
                                            <p:strVal val="#ppt_x"/>
                                          </p:val>
                                        </p:tav>
                                        <p:tav tm="100000">
                                          <p:val>
                                            <p:strVal val="#ppt_x"/>
                                          </p:val>
                                        </p:tav>
                                      </p:tavLst>
                                    </p:anim>
                                    <p:anim calcmode="lin" valueType="num">
                                      <p:cBhvr additive="base">
                                        <p:cTn id="86" dur="500" fill="hold"/>
                                        <p:tgtEl>
                                          <p:spTgt spid="8"/>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161"/>
                                        </p:tgtEl>
                                        <p:attrNameLst>
                                          <p:attrName>style.visibility</p:attrName>
                                        </p:attrNameLst>
                                      </p:cBhvr>
                                      <p:to>
                                        <p:strVal val="visible"/>
                                      </p:to>
                                    </p:set>
                                    <p:anim calcmode="lin" valueType="num">
                                      <p:cBhvr additive="base">
                                        <p:cTn id="89" dur="500" fill="hold"/>
                                        <p:tgtEl>
                                          <p:spTgt spid="161"/>
                                        </p:tgtEl>
                                        <p:attrNameLst>
                                          <p:attrName>ppt_x</p:attrName>
                                        </p:attrNameLst>
                                      </p:cBhvr>
                                      <p:tavLst>
                                        <p:tav tm="0">
                                          <p:val>
                                            <p:strVal val="#ppt_x"/>
                                          </p:val>
                                        </p:tav>
                                        <p:tav tm="100000">
                                          <p:val>
                                            <p:strVal val="#ppt_x"/>
                                          </p:val>
                                        </p:tav>
                                      </p:tavLst>
                                    </p:anim>
                                    <p:anim calcmode="lin" valueType="num">
                                      <p:cBhvr additive="base">
                                        <p:cTn id="90" dur="500" fill="hold"/>
                                        <p:tgtEl>
                                          <p:spTgt spid="1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p:bldP spid="38" grpId="0" animBg="1"/>
      <p:bldP spid="31" grpId="0"/>
      <p:bldP spid="78" grpId="0" animBg="1"/>
      <p:bldP spid="85" grpId="0" animBg="1"/>
      <p:bldP spid="86" grpId="0" animBg="1"/>
      <p:bldP spid="87" grpId="0" animBg="1"/>
      <p:bldP spid="98" grpId="0" animBg="1"/>
      <p:bldP spid="99" grpId="0" animBg="1"/>
      <p:bldP spid="100" grpId="0" animBg="1"/>
      <p:bldP spid="152" grpId="0"/>
      <p:bldP spid="156" grpId="0"/>
      <p:bldP spid="137" grpId="0" animBg="1"/>
      <p:bldP spid="158" grpId="0" animBg="1"/>
      <p:bldP spid="8" grpId="0" animBg="1"/>
      <p:bldP spid="16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IMING" val="|0.7|0.6|0.5|1"/>
</p:tagLst>
</file>

<file path=ppt/tags/tag4.xml><?xml version="1.0" encoding="utf-8"?>
<p:tagLst xmlns:a="http://schemas.openxmlformats.org/drawingml/2006/main" xmlns:r="http://schemas.openxmlformats.org/officeDocument/2006/relationships" xmlns:p="http://schemas.openxmlformats.org/presentationml/2006/main">
  <p:tag name="TIMING" val="|0.5|0.5|0.4"/>
</p:tagLst>
</file>

<file path=ppt/tags/tag5.xml><?xml version="1.0" encoding="utf-8"?>
<p:tagLst xmlns:a="http://schemas.openxmlformats.org/drawingml/2006/main" xmlns:r="http://schemas.openxmlformats.org/officeDocument/2006/relationships" xmlns:p="http://schemas.openxmlformats.org/presentationml/2006/main">
  <p:tag name="TIMING" val="|0.4|0.3|0.3|0.4"/>
</p:tagLst>
</file>

<file path=ppt/tags/tag6.xml><?xml version="1.0" encoding="utf-8"?>
<p:tagLst xmlns:a="http://schemas.openxmlformats.org/drawingml/2006/main" xmlns:r="http://schemas.openxmlformats.org/officeDocument/2006/relationships" xmlns:p="http://schemas.openxmlformats.org/presentationml/2006/main">
  <p:tag name="TIMING" val="|0.7|0.6|0.5|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8">
      <a:majorFont>
        <a:latin typeface="等线 Light"/>
        <a:ea typeface="OPPOSans M"/>
        <a:cs typeface=""/>
      </a:majorFont>
      <a:minorFont>
        <a:latin typeface="HelveticaExt-Normal"/>
        <a:ea typeface="OPPOSans B"/>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PPO+Helve">
      <a:majorFont>
        <a:latin typeface="等线 Light"/>
        <a:ea typeface="等线 Light"/>
        <a:cs typeface=""/>
      </a:majorFont>
      <a:minorFont>
        <a:latin typeface="HelveticaExt-Normal"/>
        <a:ea typeface="OPPOSans B"/>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PPO+Helve">
      <a:majorFont>
        <a:latin typeface="等线 Light"/>
        <a:ea typeface="等线 Light"/>
        <a:cs typeface=""/>
      </a:majorFont>
      <a:minorFont>
        <a:latin typeface="HelveticaExt-Normal"/>
        <a:ea typeface="OPPOSans B"/>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PPO+Helve">
      <a:majorFont>
        <a:latin typeface="等线 Light"/>
        <a:ea typeface="等线 Light"/>
        <a:cs typeface=""/>
      </a:majorFont>
      <a:minorFont>
        <a:latin typeface="HelveticaExt-Normal"/>
        <a:ea typeface="OPPOSans B"/>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PPO+Helve">
      <a:majorFont>
        <a:latin typeface="等线 Light"/>
        <a:ea typeface="等线 Light"/>
        <a:cs typeface=""/>
      </a:majorFont>
      <a:minorFont>
        <a:latin typeface="HelveticaExt-Normal"/>
        <a:ea typeface="OPPOSans B"/>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PPO+Helve">
      <a:majorFont>
        <a:latin typeface="等线 Light"/>
        <a:ea typeface="等线 Light"/>
        <a:cs typeface=""/>
      </a:majorFont>
      <a:minorFont>
        <a:latin typeface="HelveticaExt-Normal"/>
        <a:ea typeface="OPPOSans B"/>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4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whrpq4w">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108</TotalTime>
  <Words>1054</Words>
  <Application>Microsoft Office PowerPoint</Application>
  <PresentationFormat>宽屏</PresentationFormat>
  <Paragraphs>185</Paragraphs>
  <Slides>12</Slides>
  <Notes>3</Notes>
  <HiddenSlides>0</HiddenSlides>
  <MMClips>1</MMClips>
  <ScaleCrop>false</ScaleCrop>
  <HeadingPairs>
    <vt:vector size="8" baseType="variant">
      <vt:variant>
        <vt:lpstr>已用的字体</vt:lpstr>
      </vt:variant>
      <vt:variant>
        <vt:i4>13</vt:i4>
      </vt:variant>
      <vt:variant>
        <vt:lpstr>主题</vt:lpstr>
      </vt:variant>
      <vt:variant>
        <vt:i4>9</vt:i4>
      </vt:variant>
      <vt:variant>
        <vt:lpstr>嵌入 OLE 服务器</vt:lpstr>
      </vt:variant>
      <vt:variant>
        <vt:i4>1</vt:i4>
      </vt:variant>
      <vt:variant>
        <vt:lpstr>幻灯片标题</vt:lpstr>
      </vt:variant>
      <vt:variant>
        <vt:i4>12</vt:i4>
      </vt:variant>
    </vt:vector>
  </HeadingPairs>
  <TitlesOfParts>
    <vt:vector size="35" baseType="lpstr">
      <vt:lpstr>HelveticaExt-Normal</vt:lpstr>
      <vt:lpstr>OPPOSans B</vt:lpstr>
      <vt:lpstr>OPPOSans M</vt:lpstr>
      <vt:lpstr>等线</vt:lpstr>
      <vt:lpstr>等线 Light</vt:lpstr>
      <vt:lpstr>思源黑体 CN Bold</vt:lpstr>
      <vt:lpstr>思源黑体 CN Light</vt:lpstr>
      <vt:lpstr>思源黑体 CN Medium</vt:lpstr>
      <vt:lpstr>宋体</vt:lpstr>
      <vt:lpstr>微软雅黑</vt:lpstr>
      <vt:lpstr>Arial</vt:lpstr>
      <vt:lpstr>Calibri</vt:lpstr>
      <vt:lpstr>Times New Roman</vt:lpstr>
      <vt:lpstr>Office 主题​​</vt:lpstr>
      <vt:lpstr>1_Office 主题​​</vt:lpstr>
      <vt:lpstr>自定义设计方案</vt:lpstr>
      <vt:lpstr>1_自定义设计方案</vt:lpstr>
      <vt:lpstr>2_自定义设计方案</vt:lpstr>
      <vt:lpstr>3_自定义设计方案</vt:lpstr>
      <vt:lpstr>Office 主题</vt:lpstr>
      <vt:lpstr>4_自定义设计方案</vt:lpstr>
      <vt:lpstr>1_Office 主题</vt:lpstr>
      <vt:lpstr>think-cell 幻灯片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Cooler Master</cp:lastModifiedBy>
  <cp:revision>45</cp:revision>
  <dcterms:created xsi:type="dcterms:W3CDTF">2020-09-04T08:27:00Z</dcterms:created>
  <dcterms:modified xsi:type="dcterms:W3CDTF">2022-11-01T07:51:59Z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056C22ADB3234095AB7D7D3D2F4D75F3</vt:lpwstr>
  </property>
  <property fmtid="{D5CDD505-2E9C-101B-9397-08002B2CF9AE}" pid="3" name="KSOProductBuildVer">
    <vt:lpwstr>2052-11.1.0.10667</vt:lpwstr>
  </property>
</Properties>
</file>